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4" r:id="rId4"/>
    <p:sldMasterId id="214748365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</p:sldIdLst>
  <p:sldSz cy="6858000" cx="12192000"/>
  <p:notesSz cx="6870700" cy="9653575"/>
  <p:embeddedFontLst>
    <p:embeddedFont>
      <p:font typeface="Open Sans Light"/>
      <p:regular r:id="rId50"/>
      <p:bold r:id="rId51"/>
      <p:italic r:id="rId52"/>
      <p:boldItalic r:id="rId53"/>
    </p:embeddedFont>
    <p:embeddedFont>
      <p:font typeface="Open Sans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2D200454-40CA-4A62-9FC3-DE9A4176ACB9}">
      <p15:notesGuideLst>
        <p15:guide id="1" orient="horz" pos="3041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3041" orient="horz"/>
        <p:guide pos="2163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OpenSansLight-bold.fntdata"/><Relationship Id="rId50" Type="http://schemas.openxmlformats.org/officeDocument/2006/relationships/font" Target="fonts/OpenSansLight-regular.fntdata"/><Relationship Id="rId53" Type="http://schemas.openxmlformats.org/officeDocument/2006/relationships/font" Target="fonts/OpenSansLight-boldItalic.fntdata"/><Relationship Id="rId52" Type="http://schemas.openxmlformats.org/officeDocument/2006/relationships/font" Target="fonts/OpenSansLight-italic.fntdata"/><Relationship Id="rId11" Type="http://schemas.openxmlformats.org/officeDocument/2006/relationships/slide" Target="slides/slide5.xml"/><Relationship Id="rId55" Type="http://schemas.openxmlformats.org/officeDocument/2006/relationships/font" Target="fonts/OpenSans-bold.fntdata"/><Relationship Id="rId10" Type="http://schemas.openxmlformats.org/officeDocument/2006/relationships/slide" Target="slides/slide4.xml"/><Relationship Id="rId54" Type="http://schemas.openxmlformats.org/officeDocument/2006/relationships/font" Target="fonts/OpenSans-regular.fntdata"/><Relationship Id="rId13" Type="http://schemas.openxmlformats.org/officeDocument/2006/relationships/slide" Target="slides/slide7.xml"/><Relationship Id="rId57" Type="http://schemas.openxmlformats.org/officeDocument/2006/relationships/font" Target="fonts/OpenSans-boldItalic.fntdata"/><Relationship Id="rId12" Type="http://schemas.openxmlformats.org/officeDocument/2006/relationships/slide" Target="slides/slide6.xml"/><Relationship Id="rId56" Type="http://schemas.openxmlformats.org/officeDocument/2006/relationships/font" Target="fonts/OpenSans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1" type="body"/>
          </p:nvPr>
        </p:nvSpPr>
        <p:spPr>
          <a:xfrm>
            <a:off x="915684" y="4602936"/>
            <a:ext cx="5039333" cy="4083347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89975" spcFirstLastPara="1" rIns="89975" wrap="square" tIns="442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/>
          <p:nvPr>
            <p:ph idx="2" type="sldImg"/>
          </p:nvPr>
        </p:nvSpPr>
        <p:spPr>
          <a:xfrm>
            <a:off x="438150" y="846138"/>
            <a:ext cx="5994400" cy="33734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75f4f37f3_0_0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" name="Google Shape;61;g475f4f37f3_0_0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7836f1c54_0_30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veja que um progresso tecnologico, deflagrou toda uma dinamica social de marginalização, mesmo havendo melhoria de vida para quem poderia acessar os frutos de tal avanço.</a:t>
            </a:r>
            <a:endParaRPr/>
          </a:p>
        </p:txBody>
      </p:sp>
      <p:sp>
        <p:nvSpPr>
          <p:cNvPr id="136" name="Google Shape;136;g47836f1c54_0_30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7836f1c54_0_44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Guerra do ópio</a:t>
            </a:r>
            <a:endParaRPr/>
          </a:p>
        </p:txBody>
      </p:sp>
      <p:sp>
        <p:nvSpPr>
          <p:cNvPr id="144" name="Google Shape;144;g47836f1c54_0_44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fe998329f_0_33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escala global</a:t>
            </a:r>
            <a:endParaRPr/>
          </a:p>
        </p:txBody>
      </p:sp>
      <p:sp>
        <p:nvSpPr>
          <p:cNvPr id="152" name="Google Shape;152;g5fe998329f_0_33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7836f1c54_0_67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politicas sociais como o bolsa familia tambem são bem criticados pq nao resolvem o problema, e não incluem o indiviuo marginalizado, apenas marginalizam menos, dando um falso ar de resolução ao problema</a:t>
            </a:r>
            <a:endParaRPr/>
          </a:p>
        </p:txBody>
      </p:sp>
      <p:sp>
        <p:nvSpPr>
          <p:cNvPr id="160" name="Google Shape;160;g47836f1c54_0_67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7836f1c54_0_88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Segundo o autor pedro demo, o grande potencial do mundo digital para o combate a marginalização social é a possibilidade de acesso a informação, com isso a população poderia estar menos submetida por exemplo a forças politico-partidárias, sendo massa de manobra politica bem como buscar novos conhecimentos e com isso acessar novas oportunidades. </a:t>
            </a:r>
            <a:endParaRPr/>
          </a:p>
        </p:txBody>
      </p:sp>
      <p:sp>
        <p:nvSpPr>
          <p:cNvPr id="168" name="Google Shape;168;g47836f1c54_0_88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7836f1c54_0_103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47836f1c54_0_103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77041738a_0_37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477041738a_0_37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77041738a_0_6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477041738a_0_6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fe998329f_0_9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5fe998329f_0_9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fe998329f_0_22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5fe998329f_0_22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75f4f37f3_0_8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" name="Google Shape;70;g475f4f37f3_0_8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fe998329f_0_16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5fe998329f_0_16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fe998329f_0_27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5fe998329f_0_27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77041738a_0_24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477041738a_0_24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77041738a_0_30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477041738a_0_30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77041738a_0_12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477041738a_0_12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477041738a_0_47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Falar sobre motivação</a:t>
            </a:r>
            <a:endParaRPr/>
          </a:p>
        </p:txBody>
      </p:sp>
      <p:sp>
        <p:nvSpPr>
          <p:cNvPr id="239" name="Google Shape;239;g477041738a_0_47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77041738a_0_62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Mudança de foco da manufatura para serviços 50%, as vezes 70%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“Podemos ver a era digital em tudo menos na produtividade”</a:t>
            </a:r>
            <a:endParaRPr/>
          </a:p>
        </p:txBody>
      </p:sp>
      <p:sp>
        <p:nvSpPr>
          <p:cNvPr id="246" name="Google Shape;246;g477041738a_0_62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477041738a_0_52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Trabalho intelectual -&gt; uma abrangência bem maior de setores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Era digital -&gt; bancos, logistica</a:t>
            </a:r>
            <a:endParaRPr/>
          </a:p>
        </p:txBody>
      </p:sp>
      <p:sp>
        <p:nvSpPr>
          <p:cNvPr id="253" name="Google Shape;253;g477041738a_0_52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77041738a_0_57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Ferramentas de tradução</a:t>
            </a:r>
            <a:endParaRPr/>
          </a:p>
        </p:txBody>
      </p:sp>
      <p:sp>
        <p:nvSpPr>
          <p:cNvPr id="261" name="Google Shape;261;g477041738a_0_57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77041738a_0_72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Exemplo de aumentar capacidade: sistema de recomendação para pequenos fazendeiros de países subdesenvolvidos</a:t>
            </a:r>
            <a:endParaRPr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Desde que providos de uma infra estrutura básica</a:t>
            </a:r>
            <a:endParaRPr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Criação de novos empregos -&gt; exemplo da internet</a:t>
            </a:r>
            <a:endParaRPr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g477041738a_0_72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7836f1c54_0_51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essa seta nem sempre é verdadeira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47836f1c54_0_51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77f4fac45_0_53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g477f4fac45_0_53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77041738a_0_82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Crescimento acelerado + startups + falta de legislação anti-truste para </a:t>
            </a:r>
            <a:r>
              <a:rPr lang="pt-BR"/>
              <a:t>domínio</a:t>
            </a:r>
            <a:r>
              <a:rPr lang="pt-BR"/>
              <a:t> dos dados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First takes all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Imposição de leis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Diminui</a:t>
            </a:r>
            <a:endParaRPr/>
          </a:p>
        </p:txBody>
      </p:sp>
      <p:sp>
        <p:nvSpPr>
          <p:cNvPr id="281" name="Google Shape;281;g477041738a_0_82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477f4fac45_0_0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redução de beneficios a sociedade e geração de empregos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Imposição legislativa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Concentração de poder e riqueza nos paises desenvolvidos, deixando os paises em desenvolvimento à margem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Criação de barreiras de entrada e switching costs</a:t>
            </a:r>
            <a:endParaRPr/>
          </a:p>
        </p:txBody>
      </p:sp>
      <p:sp>
        <p:nvSpPr>
          <p:cNvPr id="289" name="Google Shape;289;g477f4fac45_0_0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77f4fac45_0_26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Pode causar uma concentração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Redução de custos fica dentro das empresas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Mas também uma descentralização</a:t>
            </a:r>
            <a:endParaRPr/>
          </a:p>
        </p:txBody>
      </p:sp>
      <p:sp>
        <p:nvSpPr>
          <p:cNvPr id="297" name="Google Shape;297;g477f4fac45_0_26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77041738a_0_102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477041738a_0_102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477f4fac45_0_8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477f4fac45_0_8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77f4fac45_0_14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IA pode até reduzir a concentração</a:t>
            </a:r>
            <a:endParaRPr/>
          </a:p>
        </p:txBody>
      </p:sp>
      <p:sp>
        <p:nvSpPr>
          <p:cNvPr id="317" name="Google Shape;317;g477f4fac45_0_14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477f4fac45_0_20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Compensação -&gt; redução dos salários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Novo modelo de negócio</a:t>
            </a:r>
            <a:endParaRPr/>
          </a:p>
        </p:txBody>
      </p:sp>
      <p:sp>
        <p:nvSpPr>
          <p:cNvPr id="324" name="Google Shape;324;g477f4fac45_0_20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77f4fac45_0_35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Extremamente estratégico -&gt; vale tanto pro conhecimento quanto pra questão tributário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First takes all</a:t>
            </a:r>
            <a:endParaRPr/>
          </a:p>
        </p:txBody>
      </p:sp>
      <p:sp>
        <p:nvSpPr>
          <p:cNvPr id="330" name="Google Shape;330;g477f4fac45_0_35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477f4fac45_0_45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Potencial gigantesco -&gt; educação por exemplo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Em vez de marginalizar tem o potencial de retirar da margem</a:t>
            </a:r>
            <a:endParaRPr/>
          </a:p>
        </p:txBody>
      </p:sp>
      <p:sp>
        <p:nvSpPr>
          <p:cNvPr id="338" name="Google Shape;338;g477f4fac45_0_45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75f4f37f3_0_13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Pra quem não nasce com privilégios, é muito mais facil ser marginalizado, voce ta aqui pq nasceu em tal familia com tais condições e por ai vai, gostem ou nao isso carrega em si uma série de privilégios, e </a:t>
            </a:r>
            <a:r>
              <a:rPr lang="pt-BR"/>
              <a:t>daí</a:t>
            </a:r>
            <a:r>
              <a:rPr lang="pt-BR"/>
              <a:t> entra a discussão da própria meritocracia, será que a nossa sociedade é realmente meritocrática, mas essa é uma discussão mais para adiante.</a:t>
            </a:r>
            <a:endParaRPr/>
          </a:p>
        </p:txBody>
      </p:sp>
      <p:sp>
        <p:nvSpPr>
          <p:cNvPr id="88" name="Google Shape;88;g475f4f37f3_0_13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77f4fac45_0_60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Potencial gigantesco -&gt; educação por exemplo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Em vez de marginalizar tem o potencial de retirar da margem</a:t>
            </a:r>
            <a:endParaRPr/>
          </a:p>
        </p:txBody>
      </p:sp>
      <p:sp>
        <p:nvSpPr>
          <p:cNvPr id="345" name="Google Shape;345;g477f4fac45_0_60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477f4fac45_0_74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Capacidade automatica de adaptação</a:t>
            </a:r>
            <a:endParaRPr/>
          </a:p>
        </p:txBody>
      </p:sp>
      <p:sp>
        <p:nvSpPr>
          <p:cNvPr id="352" name="Google Shape;352;g477f4fac45_0_74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7836f1c54_0_110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47836f1c54_0_110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477041738a_0_0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477041738a_0_0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7836f1c54_0_126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47836f1c54_0_126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7836f1c54_0_117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47836f1c54_0_117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7836f1c54_0_1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BOm, progresso tecnologico é bom, olhando duma otica racionalista qualquer progesso tecnologico é bom,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e por si só nao deveria causar marginalização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mas então isso significa que a gente deve simplesmente desenvolver desenvolver sem olhar para como isso se relaciona com a sociedade?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Fica aqui uma provocação, nessa imagem clássica, isso é uma das duvidas que pode surgir né</a:t>
            </a:r>
            <a:endParaRPr/>
          </a:p>
        </p:txBody>
      </p:sp>
      <p:sp>
        <p:nvSpPr>
          <p:cNvPr id="112" name="Google Shape;112;g47836f1c54_0_1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7836f1c54_0_16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pt-BR" sz="24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Por isso responder essa pergunta se torna fundamental, pra pensar a tecnologia além dessa otica completamente racionalista.</a:t>
            </a:r>
            <a:endParaRPr sz="24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pt-BR" sz="24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Desenvolvimento tecnológico gera transformações sociais( vide revolução francesa)</a:t>
            </a:r>
            <a:endParaRPr/>
          </a:p>
        </p:txBody>
      </p:sp>
      <p:sp>
        <p:nvSpPr>
          <p:cNvPr id="120" name="Google Shape;120;g47836f1c54_0_16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7836f1c54_0_9:notes"/>
          <p:cNvSpPr txBox="1"/>
          <p:nvPr>
            <p:ph idx="1" type="body"/>
          </p:nvPr>
        </p:nvSpPr>
        <p:spPr>
          <a:xfrm>
            <a:off x="915684" y="4602936"/>
            <a:ext cx="5039400" cy="4083300"/>
          </a:xfrm>
          <a:prstGeom prst="rect">
            <a:avLst/>
          </a:prstGeom>
        </p:spPr>
        <p:txBody>
          <a:bodyPr anchorCtr="0" anchor="t" bIns="44200" lIns="89975" spcFirstLastPara="1" rIns="89975" wrap="square" tIns="442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pt-BR"/>
              <a:t>é claro que existem diversos exemplos e esse é um processo que aocontece o tempo todo, mas um exemplo classico, que mostra uma das interações Pra exemplificar essa questão a gente volta um pouco no tempo e olha as coisas a partir da revolução industrial</a:t>
            </a:r>
            <a:endParaRPr/>
          </a:p>
        </p:txBody>
      </p:sp>
      <p:sp>
        <p:nvSpPr>
          <p:cNvPr id="128" name="Google Shape;128;g47836f1c54_0_9:notes"/>
          <p:cNvSpPr/>
          <p:nvPr>
            <p:ph idx="2" type="sldImg"/>
          </p:nvPr>
        </p:nvSpPr>
        <p:spPr>
          <a:xfrm>
            <a:off x="438150" y="846138"/>
            <a:ext cx="5994300" cy="337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conteúdo">
  <p:cSld name="Slide de conteúdo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idx="1" type="body"/>
          </p:nvPr>
        </p:nvSpPr>
        <p:spPr>
          <a:xfrm>
            <a:off x="1074616" y="1987463"/>
            <a:ext cx="9960708" cy="4174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0" sz="24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9624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640"/>
              <a:buFont typeface="Open Sans"/>
              <a:buChar char="•"/>
              <a:defRPr b="0" i="0" sz="22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1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descr="data:image/jpeg;base64,/9j/4AAQSkZJRgABAQAAAQABAAD/2wCEAAkGBxQTEhUTExQVFBUVFxsbGRcXFhcgHBcbHRscHBgaGxwYHCggHBwlHyAYIzEhJykrLi8uHSA0OzMsNygtLi0BCgoKDg0OGxAQGzUmICUtNC8sLDQuNzQsLCwsLCwsLCwsLCwtLCwvLCwsLCwsLCwsLCwsLCwsLCwsLCwsLCwsLP/AABEIAKkBKgMBEQACEQEDEQH/xAAcAAEAAgIDAQAAAAAAAAAAAAAABQYEBwECAwj/xABOEAABAwIDAwQNCQYEBAcAAAABAAIDBBEGEiEFMUEHE1FhFyIyM1NUcYGRkpOx0hQVFkJygqHC0SM1Q1JzsjSDweFEYnSzJDZjosPj8P/EABsBAQACAwEBAAAAAAAAAAAAAAABBQMEBgIH/8QAOBEAAgECAwUFBQgCAwEAAAAAAAECAxEEElEFExQhcQYxMjNBNGFygbEiQkOCkcHC0aHwI1LhJP/aAAwDAQACEQMRAD8A3igMWq2lDGbSSxsPQ97R7ypUW+5ENpd54fP9L4zB7aP4lOSWhGeOo+f6XxmD20fxJkloM8dR8/0vjMHto/iTJLQZ46j5/pfGYPbR/EmSWgzx1Hz/AEvjMHto/iTJLQZ46j5/pfGYPbR/EmSWgzx1Hz/S+Mwe2j+JMktBnjqPn+l8Zg9tH8SZJaDPHU9qbakMhtHNE89DXtJ/Ao4td6JUk+4y15JOksgaC46AC5XipOMIucu5cyYxcnZFN2jtmSQmxLG8ADb0kb1xGN2tXryeV5Y+iX7l5RwkKa5q7Manr5GG7Xu8l7g+UFatHHYijK8Zv9v0Ms6FOas0XDZG0BMzNucNHDoP6Fdrs/HRxdLN6rvX++hSYig6U7enoZy3zAQm39rmP9mzuiNT/KOHnVFtfajw/wDxUvE+96f+m/hMKqn25d31Ky6qeTcvdfpzFcpLFV5PM5u/VlqqUErWRNbD227MI5DcHQOO8HgD0hX2ytrzc1RrO9+5+/3mhisJHLnh+hZ11RVHV7gASTYDeVEpKKbfciUm3ZFbrcTG9omi3S6+vkHBcviu0Es1qEeWr9fkWlLZ6tebOKPEzr2kaLdLb3Hm4qMN2hlmtXjy1X9Crs9W+wyyxvDgCDcEXBXUQnGcVKLumVbTTszsvRB41NUyMXke1g6XOAH4qUm+4htIxPn+l8Zg9tH8SnJLQjPHUfP9L4zB7aP4kyS0GeOo+f6XxmD20fxJkloM8dR8/wBL4zB7aP4kyS0GeOo+f6XxmD20fxJkloM8dR8/0vjMHto/iTJLQZ46j5/pfGYPbR/EmSWgzx1Hz/S+Mwe2j+JMktBnjqdo9t0zjZtRCT0CVhP4FMktBmWpnAryejlAak5V8eyRyOoqVxYWgc7I09tci+Rp+rpYkjXW3St3DUE1nkales19lGoXuLiSSSTvJ1J8pK3zTucWQCyAWQCyAWQCyAWQCyANNjcaEbiN4QG1uSrHspmZR1TzI1+kUjjdzXcGOO9wPAnUGw3HTSxNBWzRNuhWbeWRs/Ez7QO6yB+N1zW25OODlb1a+pb4FXrIpq4YvAgJzCT/ANo4cC2/oI/UroOzs2q8o6q/6Nf2V+0V9hP3lrXXlQULar7zSE/zn8DYL53tCbniqjf/AGf+OR0WHVqUV7jFWoZQCpTad0DYkLrtB6QD+C+l05ZoJ6o5qSs2iHxVOWxBo+u7XyDX32VLt+s4YdQX3n/hf6jcwEE6jb9CprjS5CAtWE5yY3MP1Tp5D/uCuw7P1nOjKm/uv/D/ANZUbQglNS1IrlLxgaCBojsZ5rhl9zQO6eRxtcADpPUumoUd4+fcVNapkR8/7QrpJ3mSaR8rz9Z7iT5r7h1DRWkYqKsivcm+bMeykgWQCyAWQCyAWQCyAWQHFkBbMFY5noZGgudJTkgPicSbDiWX7lw32Gh49IwVaEZr3malWcH7j6Lp5mva17TdrgHNPSCLg+hVbVuRY3PmjHsDmbRqw/eZnO8od2zT6CFbUXemisrK02QCymMIAgCAIAgCAIAgCAlcKwOfW0zWd0Z47eZwJPmAJXio7QfQ901eaPo7FHePvBcdt32R9UdDgPN+RT1xBdBATWE+/O+wfe1XvZ72l/C/qjR2h5S6/wBltXZFMUDaHfZPtu95XznGe0VPif1Z0dHy49F9DHWsZAgNhUvcN+yPcvpVHy49F9Dm6nifUg8X9zH5T7gqHtH5cOrN/Z3ikVlcmWoQFjwf/F+7+ZdP2b/F/L/Iq9pfd+f7GuOXiBwqad57h0RaD1h13D0Fq7jBv7LRz+KXNGsFuGqEAQBAEAQBAEAQBACgPoLDmx6gUlOL2tBHobadoNN6qqklmfUsoJ5UduUPALa8CWNwjqGiwcb5Xjg19tRa5s4A+dTQrunyfcRVoqfU1DW8n+0Y3FppXu647OB8ljf0gLeWIpv1NN0Jr0Mf6F7Q8Tn9Qqd9T1I3M9B9C9oeJz+oU31PUbmeg+he0PE5/UKb6nqNzPQfQvaHic/qFN9T1G5noPoXtDxOf1Cm+p6jcz0H0L2h4nP6hTfU9RuZ6D6F7Q8Tn9Qpvqeo3M9B9C9oeJz+oU31PUbmeh70mAdoyOAFLI3rflaB53FQ69NepKozfobY5O+TwUJ5+ZzZKgiwy3yxg7w2+9x4usOgcb6VfEZ+S7jbo0cnN95ZsUd4+8Fz23fZH1RaYDzfkU9cQXQQE1hPvzvsH3tV72e9pfwv6o0doeUuv9ltXZFMUDaHfZPtu95XznGe0VPif1Z0dHy49F9DHWsZAgNhUvcN+yPcvpVHy49F9Dm6nifUg8X9zH5T7gqHtH5cOrN/Z3ikVlcmWoQFjwf/ABfu/mXT9m/xfy/yKvaX3fn+xl4rw3FXwGGXTW7Hjex24OHT1jiusp1HTd0VM4KaszSG2OTLaEDiGxc+3g+Ig38rXWcD6fKrCOJpy9bGlLDzRF/QvaHic/qFe99T1PG5noPoXtDxOf1Cm+p6jcz0H0L2h4nP6hTfU9RuZ6D6F7Q8Tn9Qpvqeo3M9B9C9oeJz+oU31PUbmeg+he0PE5/UKb6nqNzPQfQvaHic/qFN9T1G5noPoXtDxOf1Cm+p6jcz0OzMEbQJsKObztt+JNk39PUbmehesE8lDxI2auyhrSC2FpuXEajnCNLD+UXvx6DrVcUrWh+psUsO07yNwLRNsIAgCAIAgCAIAgCAIAgCAiMUd4+8FT7d9kfVG7gPN+RT1xBdBATWE+/O+wfe1XvZ72l/C/qjR2h5S6/2W1dkUxQNod9k+273lfOcZ7RU+J/VnR0fLj0X0MdaxkCA2FS9w37I9y+lUfLj0X0ObqeJ9SDxf3MflPuCoe0flw6s39neKRWVyZahAWPB/wDF+7+ZdP2b/F/L/Iq9pfd+f7FkXUFYEAQBAEAQBAEAQBAEAQBAVrGuM4dnsBfd8r+4iaRc9ZP1W9foustKi6j5dxjqVVBGqq3ldr3OJYIYm8AGFx85cdfQFurCQXeajxMvQxuyttHwkfsmr1wtMjiZjsrbR8JH7JqcLTHEzHZW2j4SP2TU4WmOJmOyttHwkfsmpwtMcTM5HKttHwkXsmqOFpjiZlmwxywFz2srY2tBNudjvZvW5hvp1g+ZYqmE5XgZYYm7tI21HIHAOaQQQCCDoQdxB6Fom2dkAQBARGKO8feCp9u+yPqjdwHm/Ip64guggJrCffnfYPvar3s97S/hf1Ro7Q8pdf7LauyKYoG0O+yfbd7yvnOM9oqfE/qzo6Plx6L6GOtYyBAbCpe4b9ke5fSqPlx6L6HN1PE+pB4v7mPyn3BUPaPy4dWb+zvFIrK5MtQgLHg/+L938y6fs3+L+X+RV7S+78/2O+LMS/I+b/Zc5zmb6+W2W3/Kb711BWHSpxTlomVfNXzm2TPu1I7rL1dCAzcMba+Vw87k5vti22a+62t7DpQEugKfiDG/yad0PMZ8tu25y17gHdkPSgMrC+KzVyujMPN5WZr5yb6gW7kdKAsyAgsT4mZRhoLS+R2oYDbTpJ4DzICNw/jJ9RMyJ1OWZwSHBxIsBe+rRcdYPEIC3oDznmaxpe4gNaCSTwA3lAUWq5SBmtHBmb0ufYnzBpsgJ6mxE97GvFNJZzQR2zeIugNEcodc6baNS55PayFjR0NZ2oHvPlJVvQilTRW1nebK4spiCAIAgCAIAgPoDkarnSbOa1xJ5qRzGk/y6OA817eQBVmKjaoWGHd4F6WsZwgCAiMUd4+8FT7d9kfVG7gPN+RT1xBdBATWE+/O+wfe1XvZ72l/C/qjR2h5S6/2W1dkUxQNod9k+273lfOcZ7RU+J/VnR0fLj0X0MdaxkCA2FS9w37I9y+lUfLj0X0ObqeJ9SDxf3MflPuCoe0flw6s39neKRWVyZahAWPB/wDF+7+ZdP2b/F/L/Iq9pfd+f7EHyrf8P/mfkXUFYeG0f3LD9sf3vQE3yZ/4M/1Xe5qAtiA1Fjs2r5D0ZP7WqCS+4WxEasvBiMWQN3km979Q6FJBYEBrnlN2XIZGzgF0eQNcR9Ugk69AN96AkcIYyEpZBM0NfbK147l1hoCPqn8D1IC6oCr8o0xbRED672tPkvf/AECAjuSymbzc0lu2Lw2/QAL29J/AIC8oDR/K/g+SOd9bE0uhksZLDvb9xJ/5Tob9JPUrHDVk1kfeaWIpO+ZGtVtmqEAQBAEAQGVszZ8lRK2GFhkkduaPxJ6AOJK8ykoq7JjFydkfSmC9gChpI6e4c4Xc9w3F7tXW6huHUAqmrUzycizpwyRsTixnsIAgIjFHePvBU+3fZH1Ru4DzfkU9cQXQQE1hPvzvsH3tV72e9pfwv6o0doeUuv8AZbV2RTFA2h32T7bveV85xntFT4n9WdHR8uPRfQx1rGQIDYVL3Dfsj3L6VR8uPRfQ5up4n1IPF/cx+U+4Kh7R+XDqzf2d4pFZXJlqEBY8H/xfu/mXT9m/xfy/yKvaX3fn+xg8pOy5JYo5I2l3Nl2YAXNnAa242t+K6grCmS7fdJSR0YjHauuHAkl2pIGW2+56VBJsXA+zXwUrWyDK5zi4t4tvuB67AKSCwIDUWOXD5wfrxj/taoJNuBSQcoCqYqxcaSVsfNCRrmXJLi3Uk6A2IOm/yoCl4XoH1NY2RjMrGy53Fo7VgBzZQfwAUEm31JBE4o2WammfE3utC2/8wNwPPu86A1tsDEMuz3SMdHfNa7HktLXDjuPu4BQSX+kxSxzGOdHIC5oJAY4gEi5ANtVJBPkICvVuBtnyuLn0kVzvLQW36zkIWVVqi7mY3Sg/Qx+xzs3xVvryfEp4ipqNzDQdjnZvirfXk+JOIqajcw0HY52b4q315PiTiKmo3MNB2Odm+Kt9eT4k4ipqNzDQDk62b4qz1pPiTiKmo3MNCc2XsiCmblgijiB35GgX8p3nzrHKcpd7Paio9xnLySEAQBARGKO8feCp9u+yPqjdwHm/Ip64guggJrCffnfYPvar3s97S/hf1Ro7Q8pdf7LauyKYoW1WWmkB/nP4m4XzvaEHDFVE/wDs/wDPM6LDu9KL9xirUMoAupSbdkDYkLbNA6AB+C+l045YJaI5qTu2yBxf3MflPuC5/tH5cOrLDZ3ikVlcmWoQFjwf/F+7+ZdP2b/F/L/Iq9pfd+f7FkXUFYdRGL3sL9NtUB2QBAEAQBAcOaDoRfyoA0W0GiA5QBAdXMB3gG3UgOyA6SyhoLnENaBckkAAdJJ3ICp1nKZs2N2X5RnI4xse4esBY+lZ1hqj9DE68F6mP2Vtm+Ek9jJ+inhamhG/hqOyts3wknsZP0Thamg38NR2Vtm+Ek9jJ+icLU0G/hqOyts3wknsZP0Thamg38NR2Vtm+Ek9jJ+icLU0G/hqOyts3wknsZP0Thamg38NR2Vtm+Ek9jJ+icLU0G/hqOyts3wknsZP0Thamg38NT2peU7Zrzl58svxfG9o9JbYKHhqi9CVXg/UttPO17Q9jmva4XDmkEEdII0KwtW5Myp3IzFHePvBU23fZH1Ru4DzfkU9cQXQQE1hPvzvsH3tV72e9pfwv6o0doeUuv8AZbV2RTEJt/ZBk/aM7oDUfzDh51RbX2W8R/y0vEu9a/8Apv4TFKn9iXd9CsOpXg2LHX6MpXKPC1k8rg79GWqqQaumib2FsR2YSSCwGoad5PAnoV9srZE1NVqytbuXrf3mhisXHLkh+pZ11RVFexf3MflPuC5ztH5cOrLLZ3ikVlcmWoQFjwf/ABfu/mXT9m/xfy/yKvaX3fn+xZF1BWFb2zjqgpnFktQ3ON7WBzyOo5AbHqKyxoTlzSMcqsI97IzsrbN8JJ7GT9F74Wpoed/DUdlbZvhJPYyfonC1NBv4ajsrbN8JJ7GT9E4WpoN/DUdlbZvhJPYyfonC1NBv4ajsrbN8JJ7GT9E4WpoN/DUdlbZvhJPYyfonC1NBv4ajsrbN8JJ7GT9E4WpoN/DUdlbZvhJPYyfonC1NBv4anLOVTZpNudePLFJ8KcLU0G/hqWjZO14KlmeCVkreJab2PQRvB6isMoSi7NGVSUu4zl5JNDcr2KXz1L6VriIIDYtH15Bq4u6QDoB0glWWFpKMc3qzRxFRt5Ua+W0awQBAEAQBAEAQBAEBeOSrFL6WqZA5xME7g0tO5r3aNe3oN7A9IPUFrYmkpRv6oz0KjjK3obrxR3j7wXKbd9kfVF7gPN+RT1xBdBATWE+/O+wfe1XvZ72l/C/qjR2h5S6/2W1dkUwQBAEAQFexf3MflPuC5ztH5cOrLLZ3ikVlcmWoQFjwf/F+7+ZdP2b/ABfy/wAir2l935/sVrllxTJTRMpoXFj5gS9w3tjGlgeBcePQD0rs8LSUnmfoUmIqOKsjRwCsTQCAIAgCAIAgCAIAgJLD+25aOZs8LrOadRwe3i1w4g/hvXicFNWZ6hNxd0fS+z9tRSxRyh1hIxrwDwDgCPeqiUGnYs1JNXPnzlI2a6DaNQHDSR5kaelrze/mOYeUFWlCSlTRX1o2mysrMYggCAIAgCAIAgCAICcwRs11RXU8bAdJGvcf5WsIc4n0W8pCx1pKMG2ZKUW5o+h8Ud4+8Fx+3fZH1R0GA835FPXEF0EBNYT7877B97Ve9nvaX8L+qNHaHlLr/ZbV2RTBAEAQBAV7F/cx+U+4LnO0flw6sstneKRWVyZahAWPB/8AF+7+ZdP2b/F/L/Iq9pfd+f7Gv+XjZrhJT1Fu0LTGT0OBLmjzgu9Urt8HJWcSgxUe5mqVumoEAQBAEAQBAEAQBActaSQACSTYAbyTuA60B9G7EwqWU8DHus5kTGuGuhDQDx6VUzqXk2WcYWSM/FmFIK+MMmBDm9xI2wcwnfa+hB4g6e9eadWVN3RM6cZrmawreRmpDjzVRC9vDMHNPnADh+K3FjI+qNV4V+jMbsO1vhKf1n/AvXFw0I4WWo7Dtb4Sn9Z/wJxcNBwstR2Ha3wlP6z/AIE4uGg4WWo7Dtb4Sn9Z/wACcXDQcLLUdh2t8JT+s/4E4uGg4WWo7Dtb4Sn9Z/wJxcNBwstR2Ha3wlP6z/gTi4aDhZajsO1vhKf1n/AnFw0HCy1Pel5Gaon9pPCxvEtD3HzAgD8V5eMj6IlYV+rNm4QwfT7PYREC57u7lfbM7q00DR0Dz33rUq1pVHzNmnTjBciU2vS85E5o32uPKNf9lW7Rw7xGGlBd/p1XM28NU3dRSZRSF8+aadmdAFALLhOkIDpDuOjevpPuXVdnsNKMZVpevJfuVW0KqbUF8yxLpStCAIAgCAicSUhfFcC5Yb26uP6+ZVG2sNKthrx748/l6/2bmCqqFSz9SnLhy7CAt+GKQsizHQvN/Nw/1Xa7Dw0qOHzS75c/l6FLjqqnUsvQztp7OjqInQzMD43ixaf/ANcEdIV3GTi7o0ZRUlZmqNscjDsxNLUNy/yzA3H3mDX0BbscZ/2RqywujIvsO1vhKf1n/AsnFw0PHCy1HYdrfCU/rP8AgTi4aDhZajsO1vhKf1n/AAJxcNBwstR2Ha3wlP6z/gTi4aDhZajsO1vhKf1n/AnFw0HCy1HYdrfCU/rP+BOLhoOFlqOw7W+Ep/Wf8CcXDQcLLUdh2t8JT+s/4E4uGg4WWp2j5G6wnWWnA6bvP5VHGQ0HCy1LxgvkzgoniaRxnmHckizGHpa3Xtusk9Vlr1cTKasuSM9Ogoc/Uva1jOEAQBAEAQBAEAQBAEAQBAEBF7R2JHKc2rXHeRx8oVVjNkUMTLP3S1Xr1Rt0cZOmrd6MamwywG73F/Vaw861aHZ+jCV6knL3dyMs9oTatFWJtjQAABYDcBwV9GKilGKskaDbbuzspICAIAgCAICHrcPRvOZpLCd9t3oVLith0K0s0Xlfu7v0N2ljpwVnzOKLDsbDdxLyOBFh6OKjDbCoUpZpvM/8foTVx85K0eRMq7NEIAgCAIAgCAIAgCAIAgCAICs7YxnHBMYBHLI9trhoFtQDYa3Oh6EB77DxZDUP5sB8cn8jxa9t9iOPVvQE+gCAIAgCAIAgCAIAgOHGwv0ICI2FiKKrc8RB9o7XLgBe992t+HFATCAIAgCAIAgCAIAgCAIAgIzbu3I6RgfLmOY2AaLkm1/IgMyhqRJGyQAgPY1wB3gOAIB9KA90AQBAEAQHnUuIY4jeGkj0ICp8n225qnnuefmyZMvatFr577h1BAXBAEAQGuH/AL8++P8AshQDjlC/ZVsMrNHZWuNuJa7T8NFINj3QGu6GodtCWZ8tS+nhjIDGtflGt7E62NgLny8EBIYC2xI6Samkk53m7ljyb3aHZTrxGrSPKgJDlAq3xUmaN7mOL2i7TY2N76jUICsOopo6FlbHUz59C5rnktsXW3Hfw33QF4w1tM1NNHKRZxBDrbrg2NvegMHFVI1xa+SsfTRgEFrX5c56b318ligKxh7azo65sMVQ+ogebXeSfqk6ZtxB4jehJsDaUhbDI4GxDHEHoIabIQULA9NLVOdLJUznmnsOXnHZXcbEX3aIC87ZpTLC9ge6Mkd23eLG+liN9redAa95NqEvlc8SPYI8pLGk2kvmFna8POoBsqpjLmOaHFhLSA4b2m2/zKQa2222OFhczaUss7fqiRxBN9R2pOX0oSXXCG0Xz0sckmr9QT02JF/RZCCs8oFbKKmGJkskbHtbcMcRqXkXNt+iAj8TsnoHtbFVTObIw9065FiL9XnFihJ3xLDNs98UkdTNJmuSHuJBLbXuL2IN+PpQg2TE+7QekAoChy1j62sljdUOgghuO0flzEHLqeNzc68B50B64P2q9lXJSOmM8epjeXZt2u++63DgQgLBjGpfHRyvjcWuAbZw3i72g28xKApNJQSvoX1nyqoEjS425x1rNNt97386ElvwNtJ89KHSHM5ri3NxIFiCevW3mQggOVKlP7KXO6x7Tm/qgjMc+/uje27ggLHg2idHTMLpHyc41jxmJ7QFje0bc9yEBD482xK2SKlhcWOktmcDY9s7K0AjUa3Jt1ICP2jJLs2ohtPJNFIO2bI4ncQHWvuOoIPvQGxQUAQHhXVIjjfIdzGlx8gF0BQNiRT17Zp5aiVjWXDWRuLRfLci26wBHWelAe3JP/xH+V/8iAm8ebafTQDmzZ8jsod/KALkjr3DzoCs7Yjko445o618k1xnY6XMDcXPa31AOmt9/BCS90O1WSRsfuzsa63RcA2QgoO2an5PtZ072PLA4HRvdDmg3S9gdevgoB6ubJtOtZII3MgjtcuH1QbnqzE6WF7KQbIIQGqoaKOiqHtq6YyxnvbrXFgTYjUA3FrjeLISXXCtfBNnMFOYQ2wzGNrc194Bb0WGl+hCDF5Sv8H/AJjf9UBWpNuB+z46OJkj5SADZptYOvpbffRAXnCuzXU9LHG7uhcu6i43I825AVLFLDHtJk88bn0/a27W4Fm2ItuuHdtbigPFtU2o2rFLC1xjGUXyEWs03vpoEJL/ALW7xL/Tf/aUIKhyVtIjnuCO2bvHUUBeJG3BHSCgNb4BqDTVElPKx4fIQ0aaAtzXv1dYQFyxdTySUkzIrl5AsBvIzAuA8rbhAUSn2pCzZ0lMWOZUOuD2h7Y57i5twGlj0KCS44Aic2iYHAtOZ5sQQbFxtvUkFdx+wmup7AnRnD/1CgOOVNhMkFgT2jtw6wgPblWYSILAnvm4fZQF6pu4b9ke5Aa02ls9tJWvfUQGaCQuc0gXtmN+kC4NxY8NUBacLbSppZC2npjFlbfOY2gb7WBbfXzoDJx0L0M1tdG/3tQEBslh+ZpRY3tJpb/mQEjyaNIpDcW/au3+RqA8+Uyje+nY5jS4Mfd1huBBF/JeyAk8GbRbNSsDWubzTWxnMN5a0XI6kBA8oGzpBNDVxtLxHlDgBuyuzNJ6jci6Ajtr1B2pUwthjeGMHbucLZQSC4mxtuGnSUBssBAcoDG2lS87FJFuzsc2/RcEIDXmHtqGgZPT1McjS4ktIbcXLcp8oNhYhAZ/JVC5onJaQDzdiQbG2e9jx3hASfKFsh88DXRgudE6+Uby0ixt0ncbeVAV/Zm2qKNjQaFxmAAIEYdd3UXG+p4WQGxII2lrSGgCwsMtrC2gtw8iA8ptpQNJa+WIEbw57QR5QSpyvQi6PSmq45L829j7b8rgbX3XsdOKNNd4TTPdQScEIDlAQGNdmSVFNzcQBdnabEgaC996AzMNUboaaKOQWe1tiLg8TxCAk0AQHACA5QFMwvyiQ1tSaZkUrHBrjmdlt2pAO434rPUw7hHM2YoVlJ2Rc1gMoQBAcZQgBNkBVsK49pa+Z8MIkDmtLgXtAD2ggFzbE9I0Nt6zVKEqauzFCrGbaRalhMoQBAY9TWRx2EkjGX3Bzmi/pKlJvuIukejZW5cwIy2vmuLW33vutbiosSedNXRSG0cjHkakNc029BUtNd5F0zIUEhAEACAj9ubZhpIjNO8MYNOsngGgak9QXqEHN2R5lJRV2c7E2tDVQtmgeHxu4jgeII3gjoKSg4uzJjJSV0Z68khAQuK8Sw0EImmDiC4Ma1gBLnEE21IA0BNyslOm6jsjxOagrsyNgbYirIGVEV8j76OFiCCQQR0ghRODhLKyYSUldEkvB6CA4sgOUB86Y4gY/bcrJDlY+oia91wMrSIw51zoLC5uVa0W1RTWhoVUnVszb3J/hyjpBM6jndOJC0PJfG4NLM1gDG0WPbcepaNapOdsysbVKEY3ylQh5VKyomMVJRMe4XOUuc51hvOmUdCzPCwirykYVXlJ2iicwJyjfLZzTTQ8zNZxGUktJb3TSDq0jXp3FY62HyLMnyMlKtndmjNx7j5mzy2JsfPTvFwy9g0XsC42JuTewHRw4xRoOpz7kTVrKHL1KxPyoVtPO2Kroo2FwacocQ7K42B3uHA6abllWGhKN4yMe/lF2ki+YwxRHQU/PSAuLjlYwb3OIvv4AAEk/wCy1qVJ1JWRmqVFBXZRTyoVkQimqaEMppu4c1xzEb7i+hNtbENutnhoO6jLmjDv5Lm1yLxiLFDKegNdG3nmFrHMF7Zg8tDTextvB3LXhScp5GZp1Mscxr+PlTr3RPqG0UZp43ZXvu85TpoTfrbrbiFs8LBPLm5mDfztmtyL9gfFbNowGVrDG5jsr2E3sbA3B4ggrWq0nTlYz06imrmkcD188Nc99NB8olyyAMvbQkXd5ujrVhVjFwSk7GnTbU3ZXNm4D5RzWVBpp4RFLZxaWk2Jb3TSHatIFz5juWpWw+SOZPkbFKvmeVolsX4hrYJWRUlEajMzNnucrdbFpsN+7e4b1jpU4SV5Sse5zknaKuQeHuUmY1jaOuphBI9waC0ntXEXaHNdfQ6ag8Qss8OsmaDueIV3myyViT5RMdHZxia2ESulDjcvsG5SBwBvvXihQ3l+Z6q1cnoZWCdv1lU2SSppmwR5WuiIzftMwJvcnda3pXmrCEeUXcmnKUubRVuSzFMdTVyMZRQUxfEZHPjvdxDm6bhp2xKz4ik4xu5XMdKopSaSLDinEtfFOYaSgM4DWu50k5TfhpYAg30zdfFYadOm1eUrGSc5p2ijAwdyjPqKr5HVwcxNdwGUm2ZoJLXB2rTYGxubr3Vw6jHPF3R4p1ryyyXM2GtU2DR/LrLmrYY9+WC/nc91/wAGhWODVoN+80cU/tJGZDie2Gy2/b3NL5j/APUV5dP/AOj/AD/vzPaqf8P+CM5DpMu0JGnTNA8W6w9h/Ve8Xzh8zxhvGbDx1jwUUjKeKLn6mS1mXsG5jlbe2pJO5o/DS+rRoZ1mbsjYqVcrsu8jNi8o0wq20e0KYU73kBrmk2Bd3FwSdDuzA7/Pb3PDrLmg7nmNZ5sslYsWOsXx7Oha9zeckkJEcd7XtvJPBo09IWKjSdR2MlSooK5FYCxbW1sn7akEULmFzZhnANiAAM181779NxXqtShBcnzPNKpKXejBxxV1L6trI9lip+T2dHK8uLDmAJIbo0kHTUkgjyL1SUVG7la55qOTlyjex4cmeKIn1c9O6kbS1EpJfkLsrnx3Dmlju4cO23b7Feq9JqKle6Io1E5NWszLx/yjPoKj5PHA15yNdne427YkWygdXSvNHDqpHM2TVrZHaxGjlSqaedsW0KMRA2JLSQ5rSSM1iSHDQ7jwK98LGSvBnnfyi7TRYuVPbLKejY59PHUskla3JJu7lzg4ab9PxWLDwcpcnYyVpqMeauZeCNuRybNZUmOOmjYH3YzuWNYTe2nVdeasGqmXvJpzThm7ioRcqdXUTOFHQ89GzUjti8tvoSW6Mv0arO8LGK+1IxKvKT+yi94r2xPTQNkgpnVMjnBpY0ntbg9to0kgEW4b1rU4Rk7N2M85OKulco1TymVtLIwV1CI2P3ZSQ6wtmIuSHEXGmm8LZWGhNfYkYHXlF/aRtKmna9jXtN2vaHNPSCLg+habVuRtI+ecbxsdtuVspyxuqIg83tZhEYeb8LNvqrSjdUVbQ0KiTq8zceBaKhhjkjoJmytzBz8soflJFhe264b+BWhWc205o26ailaJqvka/eh/pS+9q3MV5Zq4bxscn/7+P9Wo/Olbyf0FLzRyi3i26JJdI89O8E7ubaGB3mzNelDnRsveKvKrdnPK9O1+043Mc17TDFq0gju38R5kwytTYrv7aLFy807zFSSC+Rrntd9pzWlv4NcsWDau0e8UnZMiG0ny+khNXtimiiYGkRFkYdGWtLbEZmnMASOvrWS+7k8sHci2eKvItOOdnCn2AYWv5xrBEA+1sw51pBsOpYKMs1e/UyVValYqWFv/AC9tH+t+WBZ6nnx/3UxQ8llg5BO8VX9Vv9qxYzxI94XwsrHI/wDvZ39OX+4LNifK/Qx0PMZ1wF+//wDOqf7ZUreR8kKfnfqTmOsU1Mm0xQMndSQh8bHPYcru3DSXl2hFr6AEBY6NKKp52rs91KknUyJ2K5tfZwp9twRNlkmAnpjnkfmcSXMJu7is0ZZqLdvRmOUbVUuhO8vvfaT7EvvYsWC7me8V6GzcMf4Cn/6dn9gWnU8b6mzDwo09yFf493/TO/vjW/jPB8zUw/mMlds4jqavaxoTUvpIBK5l43ZHdq0m5dobuIsNbajQ8fEKcYUs9rs9SqSlUy3siH2JSCHEDI2vfIGTkB73ZnO7Q6udxKyTd6F/ceYq1axv1VhvGmcWATYjgjOoBiaR1WLyPQVv0+WHbNSfOskVXZ+xJDtEbNNzG2ru5p3FrL3f54h+IWZzW73nu/3/ACYVF58npcmsFO5rEL2bg6apZ5u3cPcFjq86F+h7pu1ZnXlLdJBtoS5gwnmnxyObdrQLNzW4hpBNlOHtKjYVrqrclpMLsq6mKWo2zTyzEtEYibHmNiXNDcr+m/BeN64RaUOR73alK7lzOvL5A7nKV+uTI9vUHXafxHuTBvk0Ril3F+wJtunmpKaOKWMyMp2Zow4Z2ZWta7M3eADpcrWrQkpNtepsUpRcUloa9mxBU7Q2q6jdVSUkDZJGAROyOIjzaZhYlzrcdOpbSpxp0s1rs188p1Mt7Ii8EwCPb/NhznBk1Q0OcbucAHi7jxJ3kr3Wd6F/cjxS839Ry1fvMf0Y/wC56jCeX8xivEe3Lx/jo/8ApW/9yVMH4Pn/AETifMXQs/LV+7ab+sz/ALUiw4TxvoZcT4EeWH4HPwzI1l82SY2HECRxI9AKmo0sQr+4in5BE8ie26eD5S2aWOJz+bLS9wbmAzggE7yLjTrXvFwlK1keMNJK9yx8sGK6ijbDFTu5szZy6QAEgNy9q2+gJvv6liwtKM7uXoZcRUcUkjX/ACgbM5qChlNVLVvnje5zpJS8N0jNmXJyjtj6B0LZoSu5K1rGvWjZR53N04ZP/g6b+hF/Y1aE/E+pux8KMDa/J1Q1Mz55WPMkhu4iR4FwANwOmgCmOInFWREqUJO7RI4ZwpTUHOfJ2ubzuXNme53c3tv3d0V5qVZT8RMKcYdxi7AwLR0c3PwNeJMpbcyOIs619CeoKZ1pzVmRGnGLujnZmBaOCp+VRteJbuNzI4i775tCbcSkq05RyvuCpxTuiA5UdrbOY+GGugfKS0ua+OwdGL235mmx10ud27csuHhUabgzHWlBcpI1WaKGqro4tnQytjJYLPN3aHt5HanK23Xw61uXlGDc2a1lKayI+jtobPjnidFMwSRuFi124/oetVSk4u6LBpNWZTuxLs7NfLLb+XnTb9fxWxxVQw8PAsu0MOwTUoo3tPMBrGhoc64DLZRmvfSw4rCqklLMu8yuCccvoYVHgmkipZaRjXiGZ2Z4L3Ek9qNDe47lq9OtNyUn3ohU4qOX0MrDWGKeha9tO1zRIQXZnF2oFhvUTqSnzkTGCj3GHsLA1JSTc/C14kIcLmRxFnb9DopnWnJZWRGnGLujjZuBaOCp+VxseJsz3XMjiLvBDtCbfWKSrzlHK+4hUoqWb1PTEuCqOucHzxnOBbOxxa63QbaHzgpTrThyTE6UZ95HbK5MaCCRkrWSPexwc0vkdo4G4Nm2BsddV7liaklY8xoQTuSmJsH0tc5jqhrnGMENyvc3R1r7t+4LHTqyh4T3KnGXeS9HRtjibEy+RjQ0XOtgLDXyLw227npKysQWG8DUlFIZadj2vLCy7pHO7UkHcT1BZJ15zVpHmNOMXdHTEWAaKskMssZEh3vY4tLraC/Am3GymFecFZMidKMndnlsLk6oaWVs0bHmRhu1z5HGxta9hYbr8FM8ROSsyI0YRd0W1YDKV9+DaU1ny4tdz+YOvnda4ZkHa7u5WXfSyZPQ8ZI5s3qZEeGqcVjq0MPPublLsxtawF8u69gBded5LLk9CcizZvUwo8D0jav5aGvE+cvvndbMQQe13W1K9b6eXL6EbuN83qZ2IsN01awMqI8+XuXAkOb02cNfNuXmFSUHeInCMu8g9lcmNBBI2VrZHOY4ObmkdoQbg9rb8VlliaklY8RoQTuWTbex4auIwzsD2HW2oII3EEag9YWGE3B3RklFSVmQ2G8B0lFKZoRJnLS27nk2BtcW0HAb7rJUrzmrM8wpRg7o6Yg5PaGrkMskbmyO7p0bi3N1kbieuyQxE4KyZEqMJO7OcP8AJ/RUcomiY8yNvZz3uNrix00G7qSdec1ZiNGEXdHpiDAtHWTc9Ox5flDbiRwFhe2gPWVEK84KyJlSjLmztiTBFJXSCWoa9zwwMBa9ze1BJ3A9LikK04K0RKnGTuzMxBhqCsiZDO1zmMcHNAcQbhpaNR1ErzCpKDuj1KCkrMyNhbGipIWwQgiNpNgSSdSSdT1lRObm7sRioqyK1W8luzpJDIY3tzG5Yx5DDffpwHULLMsTUStcxuhBu5YNuYdp6uIRTx52t7nUhzTa1w4G+70rFCpKDujJKCkrMrEXJLs4G5bK4dBlNv8A22P4rNxVQxcPAutNSMjY1jG2axoa0a6ACwGvUtdtvmZkrHuoJCAIAgKjyj/4dZqPiMVXuMDkp73J5V6xHeRR7i+rXMwQBAEAQBAEAQBAEAQBAEAQBAEAQBAEAQBAEAQBAEAQBAEAQBAEAQH/2Q==" id="19" name="Google Shape;19;p2"/>
          <p:cNvSpPr/>
          <p:nvPr/>
        </p:nvSpPr>
        <p:spPr>
          <a:xfrm>
            <a:off x="191477" y="-144463"/>
            <a:ext cx="375138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 txBox="1"/>
          <p:nvPr>
            <p:ph type="title"/>
          </p:nvPr>
        </p:nvSpPr>
        <p:spPr>
          <a:xfrm>
            <a:off x="1074616" y="1148835"/>
            <a:ext cx="9960708" cy="683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2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com dois conteúdos">
  <p:cSld name="Slide com dois conteúdo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idx="1" type="body"/>
          </p:nvPr>
        </p:nvSpPr>
        <p:spPr>
          <a:xfrm>
            <a:off x="1074616" y="1987463"/>
            <a:ext cx="4451541" cy="4174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0" sz="24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9624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640"/>
              <a:buFont typeface="Open Sans"/>
              <a:buChar char="•"/>
              <a:defRPr b="0" i="0" sz="22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1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descr="data:image/jpeg;base64,/9j/4AAQSkZJRgABAQAAAQABAAD/2wCEAAkGBxQTEhUTExQVFBUVFxsbGRcXFhcgHBcbHRscHBgaGxwYHCggHBwlHyAYIzEhJykrLi8uHSA0OzMsNygtLi0BCgoKDg0OGxAQGzUmICUtNC8sLDQuNzQsLCwsLCwsLCwsLCwtLCwvLCwsLCwsLCwsLCwsLCwsLCwsLCwsLCwsLP/AABEIAKkBKgMBEQACEQEDEQH/xAAcAAEAAgIDAQAAAAAAAAAAAAAABQYEBwECAwj/xABOEAABAwIDAwQNCQYEBAcAAAABAAIDBBEGEiEFMUEHE1FhFyIyM1NUcYGRkpOx0hQVFkJygqHC0SM1Q1JzsjSDweFEYnSzJDZjosPj8P/EABsBAQACAwEBAAAAAAAAAAAAAAABBQMEBgIH/8QAOBEAAgECAwUFBQgCAwEAAAAAAAECAxEEElEFExQhcQYxMjNBNGFygbEiQkOCkcHC0aHwI1LhJP/aAAwDAQACEQMRAD8A3igMWq2lDGbSSxsPQ97R7ypUW+5ENpd54fP9L4zB7aP4lOSWhGeOo+f6XxmD20fxJkloM8dR8/0vjMHto/iTJLQZ46j5/pfGYPbR/EmSWgzx1Hz/AEvjMHto/iTJLQZ46j5/pfGYPbR/EmSWgzx1Hz/S+Mwe2j+JMktBnjqPn+l8Zg9tH8SZJaDPHU9qbakMhtHNE89DXtJ/Ao4td6JUk+4y15JOksgaC46AC5XipOMIucu5cyYxcnZFN2jtmSQmxLG8ADb0kb1xGN2tXryeV5Y+iX7l5RwkKa5q7Manr5GG7Xu8l7g+UFatHHYijK8Zv9v0Ms6FOas0XDZG0BMzNucNHDoP6Fdrs/HRxdLN6rvX++hSYig6U7enoZy3zAQm39rmP9mzuiNT/KOHnVFtfajw/wDxUvE+96f+m/hMKqn25d31Ky6qeTcvdfpzFcpLFV5PM5u/VlqqUErWRNbD227MI5DcHQOO8HgD0hX2ytrzc1RrO9+5+/3mhisJHLnh+hZ11RVHV7gASTYDeVEpKKbfciUm3ZFbrcTG9omi3S6+vkHBcviu0Es1qEeWr9fkWlLZ6tebOKPEzr2kaLdLb3Hm4qMN2hlmtXjy1X9Crs9W+wyyxvDgCDcEXBXUQnGcVKLumVbTTszsvRB41NUyMXke1g6XOAH4qUm+4htIxPn+l8Zg9tH8SnJLQjPHUfP9L4zB7aP4kyS0GeOo+f6XxmD20fxJkloM8dR8/wBL4zB7aP4kyS0GeOo+f6XxmD20fxJkloM8dR8/0vjMHto/iTJLQZ46j5/pfGYPbR/EmSWgzx1Hz/S+Mwe2j+JMktBnjqdo9t0zjZtRCT0CVhP4FMktBmWpnAryejlAak5V8eyRyOoqVxYWgc7I09tci+Rp+rpYkjXW3St3DUE1nkales19lGoXuLiSSSTvJ1J8pK3zTucWQCyAWQCyAWQCyAWQCyANNjcaEbiN4QG1uSrHspmZR1TzI1+kUjjdzXcGOO9wPAnUGw3HTSxNBWzRNuhWbeWRs/Ez7QO6yB+N1zW25OODlb1a+pb4FXrIpq4YvAgJzCT/ANo4cC2/oI/UroOzs2q8o6q/6Nf2V+0V9hP3lrXXlQULar7zSE/zn8DYL53tCbniqjf/AGf+OR0WHVqUV7jFWoZQCpTad0DYkLrtB6QD+C+l05ZoJ6o5qSs2iHxVOWxBo+u7XyDX32VLt+s4YdQX3n/hf6jcwEE6jb9CprjS5CAtWE5yY3MP1Tp5D/uCuw7P1nOjKm/uv/D/ANZUbQglNS1IrlLxgaCBojsZ5rhl9zQO6eRxtcADpPUumoUd4+fcVNapkR8/7QrpJ3mSaR8rz9Z7iT5r7h1DRWkYqKsivcm+bMeykgWQCyAWQCyAWQCyAWQHFkBbMFY5noZGgudJTkgPicSbDiWX7lw32Gh49IwVaEZr3malWcH7j6Lp5mva17TdrgHNPSCLg+hVbVuRY3PmjHsDmbRqw/eZnO8od2zT6CFbUXemisrK02QCymMIAgCAIAgCAIAgCAlcKwOfW0zWd0Z47eZwJPmAJXio7QfQ901eaPo7FHePvBcdt32R9UdDgPN+RT1xBdBATWE+/O+wfe1XvZ72l/C/qjR2h5S6/wBltXZFMUDaHfZPtu95XznGe0VPif1Z0dHy49F9DHWsZAgNhUvcN+yPcvpVHy49F9Dm6nifUg8X9zH5T7gqHtH5cOrN/Z3ikVlcmWoQFjwf/F+7+ZdP2b/F/L/Iq9pfd+f7GuOXiBwqad57h0RaD1h13D0Fq7jBv7LRz+KXNGsFuGqEAQBAEAQBAEAQBACgPoLDmx6gUlOL2tBHobadoNN6qqklmfUsoJ5UduUPALa8CWNwjqGiwcb5Xjg19tRa5s4A+dTQrunyfcRVoqfU1DW8n+0Y3FppXu647OB8ljf0gLeWIpv1NN0Jr0Mf6F7Q8Tn9Qqd9T1I3M9B9C9oeJz+oU31PUbmeg+he0PE5/UKb6nqNzPQfQvaHic/qFN9T1G5noPoXtDxOf1Cm+p6jcz0H0L2h4nP6hTfU9RuZ6D6F7Q8Tn9Qpvqeo3M9B9C9oeJz+oU31PUbmeh70mAdoyOAFLI3rflaB53FQ69NepKozfobY5O+TwUJ5+ZzZKgiwy3yxg7w2+9x4usOgcb6VfEZ+S7jbo0cnN95ZsUd4+8Fz23fZH1RaYDzfkU9cQXQQE1hPvzvsH3tV72e9pfwv6o0doeUuv9ltXZFMUDaHfZPtu95XznGe0VPif1Z0dHy49F9DHWsZAgNhUvcN+yPcvpVHy49F9Dm6nifUg8X9zH5T7gqHtH5cOrN/Z3ikVlcmWoQFjwf/ABfu/mXT9m/xfy/yKvaX3fn+xl4rw3FXwGGXTW7Hjex24OHT1jiusp1HTd0VM4KaszSG2OTLaEDiGxc+3g+Ig38rXWcD6fKrCOJpy9bGlLDzRF/QvaHic/qFe99T1PG5noPoXtDxOf1Cm+p6jcz0H0L2h4nP6hTfU9RuZ6D6F7Q8Tn9Qpvqeo3M9B9C9oeJz+oU31PUbmeg+he0PE5/UKb6nqNzPQfQvaHic/qFN9T1G5noPoXtDxOf1Cm+p6jcz0OzMEbQJsKObztt+JNk39PUbmehesE8lDxI2auyhrSC2FpuXEajnCNLD+UXvx6DrVcUrWh+psUsO07yNwLRNsIAgCAIAgCAIAgCAIAgCAiMUd4+8FT7d9kfVG7gPN+RT1xBdBATWE+/O+wfe1XvZ72l/C/qjR2h5S6/2W1dkUxQNod9k+273lfOcZ7RU+J/VnR0fLj0X0MdaxkCA2FS9w37I9y+lUfLj0X0ObqeJ9SDxf3MflPuCoe0flw6s39neKRWVyZahAWPB/wDF+7+ZdP2b/F/L/Iq9pfd+f7FkXUFYEAQBAEAQBAEAQBAEAQBAVrGuM4dnsBfd8r+4iaRc9ZP1W9foustKi6j5dxjqVVBGqq3ldr3OJYIYm8AGFx85cdfQFurCQXeajxMvQxuyttHwkfsmr1wtMjiZjsrbR8JH7JqcLTHEzHZW2j4SP2TU4WmOJmOyttHwkfsmpwtMcTM5HKttHwkXsmqOFpjiZlmwxywFz2srY2tBNudjvZvW5hvp1g+ZYqmE5XgZYYm7tI21HIHAOaQQQCCDoQdxB6Fom2dkAQBARGKO8feCp9u+yPqjdwHm/Ip64guggJrCffnfYPvar3s97S/hf1Ro7Q8pdf7LauyKYoG0O+yfbd7yvnOM9oqfE/qzo6Plx6L6GOtYyBAbCpe4b9ke5fSqPlx6L6HN1PE+pB4v7mPyn3BUPaPy4dWb+zvFIrK5MtQgLHg/+L938y6fs3+L+X+RV7S+78/2O+LMS/I+b/Zc5zmb6+W2W3/Kb711BWHSpxTlomVfNXzm2TPu1I7rL1dCAzcMba+Vw87k5vti22a+62t7DpQEugKfiDG/yad0PMZ8tu25y17gHdkPSgMrC+KzVyujMPN5WZr5yb6gW7kdKAsyAgsT4mZRhoLS+R2oYDbTpJ4DzICNw/jJ9RMyJ1OWZwSHBxIsBe+rRcdYPEIC3oDznmaxpe4gNaCSTwA3lAUWq5SBmtHBmb0ufYnzBpsgJ6mxE97GvFNJZzQR2zeIugNEcodc6baNS55PayFjR0NZ2oHvPlJVvQilTRW1nebK4spiCAIAgCAIAgPoDkarnSbOa1xJ5qRzGk/y6OA817eQBVmKjaoWGHd4F6WsZwgCAiMUd4+8FT7d9kfVG7gPN+RT1xBdBATWE+/O+wfe1XvZ72l/C/qjR2h5S6/2W1dkUxQNod9k+273lfOcZ7RU+J/VnR0fLj0X0MdaxkCA2FS9w37I9y+lUfLj0X0ObqeJ9SDxf3MflPuCoe0flw6s39neKRWVyZahAWPB/wDF+7+ZdP2b/F/L/Iq9pfd+f7EHyrf8P/mfkXUFYeG0f3LD9sf3vQE3yZ/4M/1Xe5qAtiA1Fjs2r5D0ZP7WqCS+4WxEasvBiMWQN3km979Q6FJBYEBrnlN2XIZGzgF0eQNcR9Ugk69AN96AkcIYyEpZBM0NfbK147l1hoCPqn8D1IC6oCr8o0xbRED672tPkvf/AECAjuSymbzc0lu2Lw2/QAL29J/AIC8oDR/K/g+SOd9bE0uhksZLDvb9xJ/5Tob9JPUrHDVk1kfeaWIpO+ZGtVtmqEAQBAEAQGVszZ8lRK2GFhkkduaPxJ6AOJK8ykoq7JjFydkfSmC9gChpI6e4c4Xc9w3F7tXW6huHUAqmrUzycizpwyRsTixnsIAgIjFHePvBU+3fZH1Ru4DzfkU9cQXQQE1hPvzvsH3tV72e9pfwv6o0doeUuv8AZbV2RTFA2h32T7bveV85xntFT4n9WdHR8uPRfQx1rGQIDYVL3Dfsj3L6VR8uPRfQ5up4n1IPF/cx+U+4Kh7R+XDqzf2d4pFZXJlqEBY8H/xfu/mXT9m/xfy/yKvaX3fn+xg8pOy5JYo5I2l3Nl2YAXNnAa242t+K6grCmS7fdJSR0YjHauuHAkl2pIGW2+56VBJsXA+zXwUrWyDK5zi4t4tvuB67AKSCwIDUWOXD5wfrxj/taoJNuBSQcoCqYqxcaSVsfNCRrmXJLi3Uk6A2IOm/yoCl4XoH1NY2RjMrGy53Fo7VgBzZQfwAUEm31JBE4o2WammfE3utC2/8wNwPPu86A1tsDEMuz3SMdHfNa7HktLXDjuPu4BQSX+kxSxzGOdHIC5oJAY4gEi5ANtVJBPkICvVuBtnyuLn0kVzvLQW36zkIWVVqi7mY3Sg/Qx+xzs3xVvryfEp4ipqNzDQdjnZvirfXk+JOIqajcw0HY52b4q315PiTiKmo3MNB2Odm+Kt9eT4k4ipqNzDQDk62b4qz1pPiTiKmo3MNCc2XsiCmblgijiB35GgX8p3nzrHKcpd7Paio9xnLySEAQBARGKO8feCp9u+yPqjdwHm/Ip64guggJrCffnfYPvar3s97S/hf1Ro7Q8pdf7LauyKYoW1WWmkB/nP4m4XzvaEHDFVE/wDs/wDPM6LDu9KL9xirUMoAupSbdkDYkLbNA6AB+C+l045YJaI5qTu2yBxf3MflPuC5/tH5cOrLDZ3ikVlcmWoQFjwf/F+7+ZdP2b/F/L/Iq9pfd+f7FkXUFYdRGL3sL9NtUB2QBAEAQBAcOaDoRfyoA0W0GiA5QBAdXMB3gG3UgOyA6SyhoLnENaBckkAAdJJ3ICp1nKZs2N2X5RnI4xse4esBY+lZ1hqj9DE68F6mP2Vtm+Ek9jJ+inhamhG/hqOyts3wknsZP0Thamg38NR2Vtm+Ek9jJ+icLU0G/hqOyts3wknsZP0Thamg38NR2Vtm+Ek9jJ+icLU0G/hqOyts3wknsZP0Thamg38NR2Vtm+Ek9jJ+icLU0G/hqOyts3wknsZP0Thamg38NT2peU7Zrzl58svxfG9o9JbYKHhqi9CVXg/UttPO17Q9jmva4XDmkEEdII0KwtW5Myp3IzFHePvBU23fZH1Ru4DzfkU9cQXQQE1hPvzvsH3tV72e9pfwv6o0doeUuv8AZbV2RTEJt/ZBk/aM7oDUfzDh51RbX2W8R/y0vEu9a/8Apv4TFKn9iXd9CsOpXg2LHX6MpXKPC1k8rg79GWqqQaumib2FsR2YSSCwGoad5PAnoV9srZE1NVqytbuXrf3mhisXHLkh+pZ11RVFexf3MflPuC5ztH5cOrLLZ3ikVlcmWoQFjwf/ABfu/mXT9m/xfy/yKvaX3fn+xZF1BWFb2zjqgpnFktQ3ON7WBzyOo5AbHqKyxoTlzSMcqsI97IzsrbN8JJ7GT9F74Wpoed/DUdlbZvhJPYyfonC1NBv4ajsrbN8JJ7GT9E4WpoN/DUdlbZvhJPYyfonC1NBv4ajsrbN8JJ7GT9E4WpoN/DUdlbZvhJPYyfonC1NBv4ajsrbN8JJ7GT9E4WpoN/DUdlbZvhJPYyfonC1NBv4anLOVTZpNudePLFJ8KcLU0G/hqWjZO14KlmeCVkreJab2PQRvB6isMoSi7NGVSUu4zl5JNDcr2KXz1L6VriIIDYtH15Bq4u6QDoB0glWWFpKMc3qzRxFRt5Ua+W0awQBAEAQBAEAQBAEBeOSrFL6WqZA5xME7g0tO5r3aNe3oN7A9IPUFrYmkpRv6oz0KjjK3obrxR3j7wXKbd9kfVF7gPN+RT1xBdBATWE+/O+wfe1XvZ72l/C/qjR2h5S6/2W1dkUwQBAEAQFexf3MflPuC5ztH5cOrLLZ3ikVlcmWoQFjwf/F+7+ZdP2b/ABfy/wAir2l935/sVrllxTJTRMpoXFj5gS9w3tjGlgeBcePQD0rs8LSUnmfoUmIqOKsjRwCsTQCAIAgCAIAgCAIAgJLD+25aOZs8LrOadRwe3i1w4g/hvXicFNWZ6hNxd0fS+z9tRSxRyh1hIxrwDwDgCPeqiUGnYs1JNXPnzlI2a6DaNQHDSR5kaelrze/mOYeUFWlCSlTRX1o2mysrMYggCAIAgCAIAgCAICcwRs11RXU8bAdJGvcf5WsIc4n0W8pCx1pKMG2ZKUW5o+h8Ud4+8Fx+3fZH1R0GA835FPXEF0EBNYT7877B97Ve9nvaX8L+qNHaHlLr/ZbV2RTBAEAQBAV7F/cx+U+4LnO0flw6sstneKRWVyZahAWPB/8AF+7+ZdP2b/F/L/Iq9pfd+f7Gv+XjZrhJT1Fu0LTGT0OBLmjzgu9Urt8HJWcSgxUe5mqVumoEAQBAEAQBAEAQBActaSQACSTYAbyTuA60B9G7EwqWU8DHus5kTGuGuhDQDx6VUzqXk2WcYWSM/FmFIK+MMmBDm9xI2wcwnfa+hB4g6e9eadWVN3RM6cZrmawreRmpDjzVRC9vDMHNPnADh+K3FjI+qNV4V+jMbsO1vhKf1n/AvXFw0I4WWo7Dtb4Sn9Z/wJxcNBwstR2Ha3wlP6z/AIE4uGg4WWo7Dtb4Sn9Z/wACcXDQcLLUdh2t8JT+s/4E4uGg4WWo7Dtb4Sn9Z/wJxcNBwstR2Ha3wlP6z/gTi4aDhZajsO1vhKf1n/AnFw0HCy1Pel5Gaon9pPCxvEtD3HzAgD8V5eMj6IlYV+rNm4QwfT7PYREC57u7lfbM7q00DR0Dz33rUq1pVHzNmnTjBciU2vS85E5o32uPKNf9lW7Rw7xGGlBd/p1XM28NU3dRSZRSF8+aadmdAFALLhOkIDpDuOjevpPuXVdnsNKMZVpevJfuVW0KqbUF8yxLpStCAIAgCAicSUhfFcC5Yb26uP6+ZVG2sNKthrx748/l6/2bmCqqFSz9SnLhy7CAt+GKQsizHQvN/Nw/1Xa7Dw0qOHzS75c/l6FLjqqnUsvQztp7OjqInQzMD43ixaf/ANcEdIV3GTi7o0ZRUlZmqNscjDsxNLUNy/yzA3H3mDX0BbscZ/2RqywujIvsO1vhKf1n/AsnFw0PHCy1HYdrfCU/rP8AgTi4aDhZajsO1vhKf1n/AAJxcNBwstR2Ha3wlP6z/gTi4aDhZajsO1vhKf1n/AnFw0HCy1HYdrfCU/rP+BOLhoOFlqOw7W+Ep/Wf8CcXDQcLLUdh2t8JT+s/4E4uGg4WWp2j5G6wnWWnA6bvP5VHGQ0HCy1LxgvkzgoniaRxnmHckizGHpa3Xtusk9Vlr1cTKasuSM9Ogoc/Uva1jOEAQBAEAQBAEAQBAEAQBAEBF7R2JHKc2rXHeRx8oVVjNkUMTLP3S1Xr1Rt0cZOmrd6MamwywG73F/Vaw861aHZ+jCV6knL3dyMs9oTatFWJtjQAABYDcBwV9GKilGKskaDbbuzspICAIAgCAICHrcPRvOZpLCd9t3oVLith0K0s0Xlfu7v0N2ljpwVnzOKLDsbDdxLyOBFh6OKjDbCoUpZpvM/8foTVx85K0eRMq7NEIAgCAIAgCAIAgCAIAgCAICs7YxnHBMYBHLI9trhoFtQDYa3Oh6EB77DxZDUP5sB8cn8jxa9t9iOPVvQE+gCAIAgCAIAgCAIAgOHGwv0ICI2FiKKrc8RB9o7XLgBe992t+HFATCAIAgCAIAgCAIAgCAIAgIzbu3I6RgfLmOY2AaLkm1/IgMyhqRJGyQAgPY1wB3gOAIB9KA90AQBAEAQHnUuIY4jeGkj0ICp8n225qnnuefmyZMvatFr577h1BAXBAEAQGuH/AL8++P8AshQDjlC/ZVsMrNHZWuNuJa7T8NFINj3QGu6GodtCWZ8tS+nhjIDGtflGt7E62NgLny8EBIYC2xI6Samkk53m7ljyb3aHZTrxGrSPKgJDlAq3xUmaN7mOL2i7TY2N76jUICsOopo6FlbHUz59C5rnktsXW3Hfw33QF4w1tM1NNHKRZxBDrbrg2NvegMHFVI1xa+SsfTRgEFrX5c56b318ligKxh7azo65sMVQ+ogebXeSfqk6ZtxB4jehJsDaUhbDI4GxDHEHoIabIQULA9NLVOdLJUznmnsOXnHZXcbEX3aIC87ZpTLC9ge6Mkd23eLG+liN9redAa95NqEvlc8SPYI8pLGk2kvmFna8POoBsqpjLmOaHFhLSA4b2m2/zKQa2222OFhczaUss7fqiRxBN9R2pOX0oSXXCG0Xz0sckmr9QT02JF/RZCCs8oFbKKmGJkskbHtbcMcRqXkXNt+iAj8TsnoHtbFVTObIw9065FiL9XnFihJ3xLDNs98UkdTNJmuSHuJBLbXuL2IN+PpQg2TE+7QekAoChy1j62sljdUOgghuO0flzEHLqeNzc68B50B64P2q9lXJSOmM8epjeXZt2u++63DgQgLBjGpfHRyvjcWuAbZw3i72g28xKApNJQSvoX1nyqoEjS425x1rNNt97386ElvwNtJ89KHSHM5ri3NxIFiCevW3mQggOVKlP7KXO6x7Tm/qgjMc+/uje27ggLHg2idHTMLpHyc41jxmJ7QFje0bc9yEBD482xK2SKlhcWOktmcDY9s7K0AjUa3Jt1ICP2jJLs2ohtPJNFIO2bI4ncQHWvuOoIPvQGxQUAQHhXVIjjfIdzGlx8gF0BQNiRT17Zp5aiVjWXDWRuLRfLci26wBHWelAe3JP/xH+V/8iAm8ebafTQDmzZ8jsod/KALkjr3DzoCs7Yjko445o618k1xnY6XMDcXPa31AOmt9/BCS90O1WSRsfuzsa63RcA2QgoO2an5PtZ072PLA4HRvdDmg3S9gdevgoB6ubJtOtZII3MgjtcuH1QbnqzE6WF7KQbIIQGqoaKOiqHtq6YyxnvbrXFgTYjUA3FrjeLISXXCtfBNnMFOYQ2wzGNrc194Bb0WGl+hCDF5Sv8H/AJjf9UBWpNuB+z46OJkj5SADZptYOvpbffRAXnCuzXU9LHG7uhcu6i43I825AVLFLDHtJk88bn0/a27W4Fm2ItuuHdtbigPFtU2o2rFLC1xjGUXyEWs03vpoEJL/ALW7xL/Tf/aUIKhyVtIjnuCO2bvHUUBeJG3BHSCgNb4BqDTVElPKx4fIQ0aaAtzXv1dYQFyxdTySUkzIrl5AsBvIzAuA8rbhAUSn2pCzZ0lMWOZUOuD2h7Y57i5twGlj0KCS44Aic2iYHAtOZ5sQQbFxtvUkFdx+wmup7AnRnD/1CgOOVNhMkFgT2jtw6wgPblWYSILAnvm4fZQF6pu4b9ke5Aa02ls9tJWvfUQGaCQuc0gXtmN+kC4NxY8NUBacLbSppZC2npjFlbfOY2gb7WBbfXzoDJx0L0M1tdG/3tQEBslh+ZpRY3tJpb/mQEjyaNIpDcW/au3+RqA8+Uyje+nY5jS4Mfd1huBBF/JeyAk8GbRbNSsDWubzTWxnMN5a0XI6kBA8oGzpBNDVxtLxHlDgBuyuzNJ6jci6Ajtr1B2pUwthjeGMHbucLZQSC4mxtuGnSUBssBAcoDG2lS87FJFuzsc2/RcEIDXmHtqGgZPT1McjS4ktIbcXLcp8oNhYhAZ/JVC5onJaQDzdiQbG2e9jx3hASfKFsh88DXRgudE6+Uby0ixt0ncbeVAV/Zm2qKNjQaFxmAAIEYdd3UXG+p4WQGxII2lrSGgCwsMtrC2gtw8iA8ptpQNJa+WIEbw57QR5QSpyvQi6PSmq45L829j7b8rgbX3XsdOKNNd4TTPdQScEIDlAQGNdmSVFNzcQBdnabEgaC996AzMNUboaaKOQWe1tiLg8TxCAk0AQHACA5QFMwvyiQ1tSaZkUrHBrjmdlt2pAO434rPUw7hHM2YoVlJ2Rc1gMoQBAcZQgBNkBVsK49pa+Z8MIkDmtLgXtAD2ggFzbE9I0Nt6zVKEqauzFCrGbaRalhMoQBAY9TWRx2EkjGX3Bzmi/pKlJvuIukejZW5cwIy2vmuLW33vutbiosSedNXRSG0cjHkakNc029BUtNd5F0zIUEhAEACAj9ubZhpIjNO8MYNOsngGgak9QXqEHN2R5lJRV2c7E2tDVQtmgeHxu4jgeII3gjoKSg4uzJjJSV0Z68khAQuK8Sw0EImmDiC4Ma1gBLnEE21IA0BNyslOm6jsjxOagrsyNgbYirIGVEV8j76OFiCCQQR0ghRODhLKyYSUldEkvB6CA4sgOUB86Y4gY/bcrJDlY+oia91wMrSIw51zoLC5uVa0W1RTWhoVUnVszb3J/hyjpBM6jndOJC0PJfG4NLM1gDG0WPbcepaNapOdsysbVKEY3ylQh5VKyomMVJRMe4XOUuc51hvOmUdCzPCwirykYVXlJ2iicwJyjfLZzTTQ8zNZxGUktJb3TSDq0jXp3FY62HyLMnyMlKtndmjNx7j5mzy2JsfPTvFwy9g0XsC42JuTewHRw4xRoOpz7kTVrKHL1KxPyoVtPO2Kroo2FwacocQ7K42B3uHA6abllWGhKN4yMe/lF2ki+YwxRHQU/PSAuLjlYwb3OIvv4AAEk/wCy1qVJ1JWRmqVFBXZRTyoVkQimqaEMppu4c1xzEb7i+hNtbENutnhoO6jLmjDv5Lm1yLxiLFDKegNdG3nmFrHMF7Zg8tDTextvB3LXhScp5GZp1Mscxr+PlTr3RPqG0UZp43ZXvu85TpoTfrbrbiFs8LBPLm5mDfztmtyL9gfFbNowGVrDG5jsr2E3sbA3B4ggrWq0nTlYz06imrmkcD188Nc99NB8olyyAMvbQkXd5ujrVhVjFwSk7GnTbU3ZXNm4D5RzWVBpp4RFLZxaWk2Jb3TSHatIFz5juWpWw+SOZPkbFKvmeVolsX4hrYJWRUlEajMzNnucrdbFpsN+7e4b1jpU4SV5Sse5zknaKuQeHuUmY1jaOuphBI9waC0ntXEXaHNdfQ6ag8Qss8OsmaDueIV3myyViT5RMdHZxia2ESulDjcvsG5SBwBvvXihQ3l+Z6q1cnoZWCdv1lU2SSppmwR5WuiIzftMwJvcnda3pXmrCEeUXcmnKUubRVuSzFMdTVyMZRQUxfEZHPjvdxDm6bhp2xKz4ik4xu5XMdKopSaSLDinEtfFOYaSgM4DWu50k5TfhpYAg30zdfFYadOm1eUrGSc5p2ijAwdyjPqKr5HVwcxNdwGUm2ZoJLXB2rTYGxubr3Vw6jHPF3R4p1ryyyXM2GtU2DR/LrLmrYY9+WC/nc91/wAGhWODVoN+80cU/tJGZDie2Gy2/b3NL5j/APUV5dP/AOj/AD/vzPaqf8P+CM5DpMu0JGnTNA8W6w9h/Ve8Xzh8zxhvGbDx1jwUUjKeKLn6mS1mXsG5jlbe2pJO5o/DS+rRoZ1mbsjYqVcrsu8jNi8o0wq20e0KYU73kBrmk2Bd3FwSdDuzA7/Pb3PDrLmg7nmNZ5sslYsWOsXx7Oha9zeckkJEcd7XtvJPBo09IWKjSdR2MlSooK5FYCxbW1sn7akEULmFzZhnANiAAM181779NxXqtShBcnzPNKpKXejBxxV1L6trI9lip+T2dHK8uLDmAJIbo0kHTUkgjyL1SUVG7la55qOTlyjex4cmeKIn1c9O6kbS1EpJfkLsrnx3Dmlju4cO23b7Feq9JqKle6Io1E5NWszLx/yjPoKj5PHA15yNdne427YkWygdXSvNHDqpHM2TVrZHaxGjlSqaedsW0KMRA2JLSQ5rSSM1iSHDQ7jwK98LGSvBnnfyi7TRYuVPbLKejY59PHUskla3JJu7lzg4ab9PxWLDwcpcnYyVpqMeauZeCNuRybNZUmOOmjYH3YzuWNYTe2nVdeasGqmXvJpzThm7ioRcqdXUTOFHQ89GzUjti8tvoSW6Mv0arO8LGK+1IxKvKT+yi94r2xPTQNkgpnVMjnBpY0ntbg9to0kgEW4b1rU4Rk7N2M85OKulco1TymVtLIwV1CI2P3ZSQ6wtmIuSHEXGmm8LZWGhNfYkYHXlF/aRtKmna9jXtN2vaHNPSCLg+habVuRtI+ecbxsdtuVspyxuqIg83tZhEYeb8LNvqrSjdUVbQ0KiTq8zceBaKhhjkjoJmytzBz8soflJFhe264b+BWhWc205o26ailaJqvka/eh/pS+9q3MV5Zq4bxscn/7+P9Wo/Olbyf0FLzRyi3i26JJdI89O8E7ubaGB3mzNelDnRsveKvKrdnPK9O1+043Mc17TDFq0gju38R5kwytTYrv7aLFy807zFSSC+Rrntd9pzWlv4NcsWDau0e8UnZMiG0ny+khNXtimiiYGkRFkYdGWtLbEZmnMASOvrWS+7k8sHci2eKvItOOdnCn2AYWv5xrBEA+1sw51pBsOpYKMs1e/UyVValYqWFv/AC9tH+t+WBZ6nnx/3UxQ8llg5BO8VX9Vv9qxYzxI94XwsrHI/wDvZ39OX+4LNifK/Qx0PMZ1wF+//wDOqf7ZUreR8kKfnfqTmOsU1Mm0xQMndSQh8bHPYcru3DSXl2hFr6AEBY6NKKp52rs91KknUyJ2K5tfZwp9twRNlkmAnpjnkfmcSXMJu7is0ZZqLdvRmOUbVUuhO8vvfaT7EvvYsWC7me8V6GzcMf4Cn/6dn9gWnU8b6mzDwo09yFf493/TO/vjW/jPB8zUw/mMlds4jqavaxoTUvpIBK5l43ZHdq0m5dobuIsNbajQ8fEKcYUs9rs9SqSlUy3siH2JSCHEDI2vfIGTkB73ZnO7Q6udxKyTd6F/ceYq1axv1VhvGmcWATYjgjOoBiaR1WLyPQVv0+WHbNSfOskVXZ+xJDtEbNNzG2ru5p3FrL3f54h+IWZzW73nu/3/ACYVF58npcmsFO5rEL2bg6apZ5u3cPcFjq86F+h7pu1ZnXlLdJBtoS5gwnmnxyObdrQLNzW4hpBNlOHtKjYVrqrclpMLsq6mKWo2zTyzEtEYibHmNiXNDcr+m/BeN64RaUOR73alK7lzOvL5A7nKV+uTI9vUHXafxHuTBvk0Ril3F+wJtunmpKaOKWMyMp2Zow4Z2ZWta7M3eADpcrWrQkpNtepsUpRcUloa9mxBU7Q2q6jdVSUkDZJGAROyOIjzaZhYlzrcdOpbSpxp0s1rs188p1Mt7Ii8EwCPb/NhznBk1Q0OcbucAHi7jxJ3kr3Wd6F/cjxS839Ry1fvMf0Y/wC56jCeX8xivEe3Lx/jo/8ApW/9yVMH4Pn/AETifMXQs/LV+7ab+sz/ALUiw4TxvoZcT4EeWH4HPwzI1l82SY2HECRxI9AKmo0sQr+4in5BE8ie26eD5S2aWOJz+bLS9wbmAzggE7yLjTrXvFwlK1keMNJK9yx8sGK6ijbDFTu5szZy6QAEgNy9q2+gJvv6liwtKM7uXoZcRUcUkjX/ACgbM5qChlNVLVvnje5zpJS8N0jNmXJyjtj6B0LZoSu5K1rGvWjZR53N04ZP/g6b+hF/Y1aE/E+pux8KMDa/J1Q1Mz55WPMkhu4iR4FwANwOmgCmOInFWREqUJO7RI4ZwpTUHOfJ2ubzuXNme53c3tv3d0V5qVZT8RMKcYdxi7AwLR0c3PwNeJMpbcyOIs619CeoKZ1pzVmRGnGLujnZmBaOCp+VRteJbuNzI4i775tCbcSkq05RyvuCpxTuiA5UdrbOY+GGugfKS0ua+OwdGL235mmx10ud27csuHhUabgzHWlBcpI1WaKGqro4tnQytjJYLPN3aHt5HanK23Xw61uXlGDc2a1lKayI+jtobPjnidFMwSRuFi124/oetVSk4u6LBpNWZTuxLs7NfLLb+XnTb9fxWxxVQw8PAsu0MOwTUoo3tPMBrGhoc64DLZRmvfSw4rCqklLMu8yuCccvoYVHgmkipZaRjXiGZ2Z4L3Ek9qNDe47lq9OtNyUn3ohU4qOX0MrDWGKeha9tO1zRIQXZnF2oFhvUTqSnzkTGCj3GHsLA1JSTc/C14kIcLmRxFnb9DopnWnJZWRGnGLujjZuBaOCp+VxseJsz3XMjiLvBDtCbfWKSrzlHK+4hUoqWb1PTEuCqOucHzxnOBbOxxa63QbaHzgpTrThyTE6UZ95HbK5MaCCRkrWSPexwc0vkdo4G4Nm2BsddV7liaklY8xoQTuSmJsH0tc5jqhrnGMENyvc3R1r7t+4LHTqyh4T3KnGXeS9HRtjibEy+RjQ0XOtgLDXyLw227npKysQWG8DUlFIZadj2vLCy7pHO7UkHcT1BZJ15zVpHmNOMXdHTEWAaKskMssZEh3vY4tLraC/Am3GymFecFZMidKMndnlsLk6oaWVs0bHmRhu1z5HGxta9hYbr8FM8ROSsyI0YRd0W1YDKV9+DaU1ny4tdz+YOvnda4ZkHa7u5WXfSyZPQ8ZI5s3qZEeGqcVjq0MPPublLsxtawF8u69gBded5LLk9CcizZvUwo8D0jav5aGvE+cvvndbMQQe13W1K9b6eXL6EbuN83qZ2IsN01awMqI8+XuXAkOb02cNfNuXmFSUHeInCMu8g9lcmNBBI2VrZHOY4ObmkdoQbg9rb8VlliaklY8RoQTuWTbex4auIwzsD2HW2oII3EEag9YWGE3B3RklFSVmQ2G8B0lFKZoRJnLS27nk2BtcW0HAb7rJUrzmrM8wpRg7o6Yg5PaGrkMskbmyO7p0bi3N1kbieuyQxE4KyZEqMJO7OcP8AJ/RUcomiY8yNvZz3uNrix00G7qSdec1ZiNGEXdHpiDAtHWTc9Ox5flDbiRwFhe2gPWVEK84KyJlSjLmztiTBFJXSCWoa9zwwMBa9ze1BJ3A9LikK04K0RKnGTuzMxBhqCsiZDO1zmMcHNAcQbhpaNR1ErzCpKDuj1KCkrMyNhbGipIWwQgiNpNgSSdSSdT1lRObm7sRioqyK1W8luzpJDIY3tzG5Yx5DDffpwHULLMsTUStcxuhBu5YNuYdp6uIRTx52t7nUhzTa1w4G+70rFCpKDujJKCkrMrEXJLs4G5bK4dBlNv8A22P4rNxVQxcPAutNSMjY1jG2axoa0a6ACwGvUtdtvmZkrHuoJCAIAgKjyj/4dZqPiMVXuMDkp73J5V6xHeRR7i+rXMwQBAEAQBAEAQBAEAQBAEAQBAEAQBAEAQBAEAQBAEAQBAEAQBAEAQH/2Q==" id="24" name="Google Shape;24;p3"/>
          <p:cNvSpPr/>
          <p:nvPr/>
        </p:nvSpPr>
        <p:spPr>
          <a:xfrm>
            <a:off x="191477" y="-144463"/>
            <a:ext cx="375138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1074616" y="1148835"/>
            <a:ext cx="9960708" cy="683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2" type="body"/>
          </p:nvPr>
        </p:nvSpPr>
        <p:spPr>
          <a:xfrm>
            <a:off x="6510896" y="1987463"/>
            <a:ext cx="4451541" cy="4174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0" sz="24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9624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640"/>
              <a:buFont typeface="Open Sans"/>
              <a:buChar char="•"/>
              <a:defRPr b="0" i="0" sz="22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1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imagem">
  <p:cSld name="Slide de imagem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idx="1" type="body"/>
          </p:nvPr>
        </p:nvSpPr>
        <p:spPr>
          <a:xfrm>
            <a:off x="1125226" y="1202798"/>
            <a:ext cx="9960708" cy="4876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0" sz="24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9624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640"/>
              <a:buFont typeface="Open Sans"/>
              <a:buChar char="•"/>
              <a:defRPr b="0" i="0" sz="2200" u="none" cap="none" strike="noStrike">
                <a:solidFill>
                  <a:srgbClr val="0C0C0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0C0C0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0C0C0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1" sz="2000" u="none" cap="none" strike="noStrike">
                <a:solidFill>
                  <a:srgbClr val="0C0C0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descr="data:image/jpeg;base64,/9j/4AAQSkZJRgABAQAAAQABAAD/2wCEAAkGBxQTEhUTExQVFBUVFxsbGRcXFhcgHBcbHRscHBgaGxwYHCggHBwlHyAYIzEhJykrLi8uHSA0OzMsNygtLi0BCgoKDg0OGxAQGzUmICUtNC8sLDQuNzQsLCwsLCwsLCwsLCwtLCwvLCwsLCwsLCwsLCwsLCwsLCwsLCwsLCwsLP/AABEIAKkBKgMBEQACEQEDEQH/xAAcAAEAAgIDAQAAAAAAAAAAAAAABQYEBwECAwj/xABOEAABAwIDAwQNCQYEBAcAAAABAAIDBBEGEiEFMUEHE1FhFyIyM1NUcYGRkpOx0hQVFkJygqHC0SM1Q1JzsjSDweFEYnSzJDZjosPj8P/EABsBAQACAwEBAAAAAAAAAAAAAAABBQMEBgIH/8QAOBEAAgECAwUFBQgCAwEAAAAAAAECAxEEElEFExQhcQYxMjNBNGFygbEiQkOCkcHC0aHwI1LhJP/aAAwDAQACEQMRAD8A3igMWq2lDGbSSxsPQ97R7ypUW+5ENpd54fP9L4zB7aP4lOSWhGeOo+f6XxmD20fxJkloM8dR8/0vjMHto/iTJLQZ46j5/pfGYPbR/EmSWgzx1Hz/AEvjMHto/iTJLQZ46j5/pfGYPbR/EmSWgzx1Hz/S+Mwe2j+JMktBnjqPn+l8Zg9tH8SZJaDPHU9qbakMhtHNE89DXtJ/Ao4td6JUk+4y15JOksgaC46AC5XipOMIucu5cyYxcnZFN2jtmSQmxLG8ADb0kb1xGN2tXryeV5Y+iX7l5RwkKa5q7Manr5GG7Xu8l7g+UFatHHYijK8Zv9v0Ms6FOas0XDZG0BMzNucNHDoP6Fdrs/HRxdLN6rvX++hSYig6U7enoZy3zAQm39rmP9mzuiNT/KOHnVFtfajw/wDxUvE+96f+m/hMKqn25d31Ky6qeTcvdfpzFcpLFV5PM5u/VlqqUErWRNbD227MI5DcHQOO8HgD0hX2ytrzc1RrO9+5+/3mhisJHLnh+hZ11RVHV7gASTYDeVEpKKbfciUm3ZFbrcTG9omi3S6+vkHBcviu0Es1qEeWr9fkWlLZ6tebOKPEzr2kaLdLb3Hm4qMN2hlmtXjy1X9Crs9W+wyyxvDgCDcEXBXUQnGcVKLumVbTTszsvRB41NUyMXke1g6XOAH4qUm+4htIxPn+l8Zg9tH8SnJLQjPHUfP9L4zB7aP4kyS0GeOo+f6XxmD20fxJkloM8dR8/wBL4zB7aP4kyS0GeOo+f6XxmD20fxJkloM8dR8/0vjMHto/iTJLQZ46j5/pfGYPbR/EmSWgzx1Hz/S+Mwe2j+JMktBnjqdo9t0zjZtRCT0CVhP4FMktBmWpnAryejlAak5V8eyRyOoqVxYWgc7I09tci+Rp+rpYkjXW3St3DUE1nkales19lGoXuLiSSSTvJ1J8pK3zTucWQCyAWQCyAWQCyAWQCyANNjcaEbiN4QG1uSrHspmZR1TzI1+kUjjdzXcGOO9wPAnUGw3HTSxNBWzRNuhWbeWRs/Ez7QO6yB+N1zW25OODlb1a+pb4FXrIpq4YvAgJzCT/ANo4cC2/oI/UroOzs2q8o6q/6Nf2V+0V9hP3lrXXlQULar7zSE/zn8DYL53tCbniqjf/AGf+OR0WHVqUV7jFWoZQCpTad0DYkLrtB6QD+C+l05ZoJ6o5qSs2iHxVOWxBo+u7XyDX32VLt+s4YdQX3n/hf6jcwEE6jb9CprjS5CAtWE5yY3MP1Tp5D/uCuw7P1nOjKm/uv/D/ANZUbQglNS1IrlLxgaCBojsZ5rhl9zQO6eRxtcADpPUumoUd4+fcVNapkR8/7QrpJ3mSaR8rz9Z7iT5r7h1DRWkYqKsivcm+bMeykgWQCyAWQCyAWQCyAWQHFkBbMFY5noZGgudJTkgPicSbDiWX7lw32Gh49IwVaEZr3malWcH7j6Lp5mva17TdrgHNPSCLg+hVbVuRY3PmjHsDmbRqw/eZnO8od2zT6CFbUXemisrK02QCymMIAgCAIAgCAIAgCAlcKwOfW0zWd0Z47eZwJPmAJXio7QfQ901eaPo7FHePvBcdt32R9UdDgPN+RT1xBdBATWE+/O+wfe1XvZ72l/C/qjR2h5S6/wBltXZFMUDaHfZPtu95XznGe0VPif1Z0dHy49F9DHWsZAgNhUvcN+yPcvpVHy49F9Dm6nifUg8X9zH5T7gqHtH5cOrN/Z3ikVlcmWoQFjwf/F+7+ZdP2b/F/L/Iq9pfd+f7GuOXiBwqad57h0RaD1h13D0Fq7jBv7LRz+KXNGsFuGqEAQBAEAQBAEAQBACgPoLDmx6gUlOL2tBHobadoNN6qqklmfUsoJ5UduUPALa8CWNwjqGiwcb5Xjg19tRa5s4A+dTQrunyfcRVoqfU1DW8n+0Y3FppXu647OB8ljf0gLeWIpv1NN0Jr0Mf6F7Q8Tn9Qqd9T1I3M9B9C9oeJz+oU31PUbmeg+he0PE5/UKb6nqNzPQfQvaHic/qFN9T1G5noPoXtDxOf1Cm+p6jcz0H0L2h4nP6hTfU9RuZ6D6F7Q8Tn9Qpvqeo3M9B9C9oeJz+oU31PUbmeh70mAdoyOAFLI3rflaB53FQ69NepKozfobY5O+TwUJ5+ZzZKgiwy3yxg7w2+9x4usOgcb6VfEZ+S7jbo0cnN95ZsUd4+8Fz23fZH1RaYDzfkU9cQXQQE1hPvzvsH3tV72e9pfwv6o0doeUuv9ltXZFMUDaHfZPtu95XznGe0VPif1Z0dHy49F9DHWsZAgNhUvcN+yPcvpVHy49F9Dm6nifUg8X9zH5T7gqHtH5cOrN/Z3ikVlcmWoQFjwf/ABfu/mXT9m/xfy/yKvaX3fn+xl4rw3FXwGGXTW7Hjex24OHT1jiusp1HTd0VM4KaszSG2OTLaEDiGxc+3g+Ig38rXWcD6fKrCOJpy9bGlLDzRF/QvaHic/qFe99T1PG5noPoXtDxOf1Cm+p6jcz0H0L2h4nP6hTfU9RuZ6D6F7Q8Tn9Qpvqeo3M9B9C9oeJz+oU31PUbmeg+he0PE5/UKb6nqNzPQfQvaHic/qFN9T1G5noPoXtDxOf1Cm+p6jcz0OzMEbQJsKObztt+JNk39PUbmehesE8lDxI2auyhrSC2FpuXEajnCNLD+UXvx6DrVcUrWh+psUsO07yNwLRNsIAgCAIAgCAIAgCAIAgCAiMUd4+8FT7d9kfVG7gPN+RT1xBdBATWE+/O+wfe1XvZ72l/C/qjR2h5S6/2W1dkUxQNod9k+273lfOcZ7RU+J/VnR0fLj0X0MdaxkCA2FS9w37I9y+lUfLj0X0ObqeJ9SDxf3MflPuCoe0flw6s39neKRWVyZahAWPB/wDF+7+ZdP2b/F/L/Iq9pfd+f7FkXUFYEAQBAEAQBAEAQBAEAQBAVrGuM4dnsBfd8r+4iaRc9ZP1W9foustKi6j5dxjqVVBGqq3ldr3OJYIYm8AGFx85cdfQFurCQXeajxMvQxuyttHwkfsmr1wtMjiZjsrbR8JH7JqcLTHEzHZW2j4SP2TU4WmOJmOyttHwkfsmpwtMcTM5HKttHwkXsmqOFpjiZlmwxywFz2srY2tBNudjvZvW5hvp1g+ZYqmE5XgZYYm7tI21HIHAOaQQQCCDoQdxB6Fom2dkAQBARGKO8feCp9u+yPqjdwHm/Ip64guggJrCffnfYPvar3s97S/hf1Ro7Q8pdf7LauyKYoG0O+yfbd7yvnOM9oqfE/qzo6Plx6L6GOtYyBAbCpe4b9ke5fSqPlx6L6HN1PE+pB4v7mPyn3BUPaPy4dWb+zvFIrK5MtQgLHg/+L938y6fs3+L+X+RV7S+78/2O+LMS/I+b/Zc5zmb6+W2W3/Kb711BWHSpxTlomVfNXzm2TPu1I7rL1dCAzcMba+Vw87k5vti22a+62t7DpQEugKfiDG/yad0PMZ8tu25y17gHdkPSgMrC+KzVyujMPN5WZr5yb6gW7kdKAsyAgsT4mZRhoLS+R2oYDbTpJ4DzICNw/jJ9RMyJ1OWZwSHBxIsBe+rRcdYPEIC3oDznmaxpe4gNaCSTwA3lAUWq5SBmtHBmb0ufYnzBpsgJ6mxE97GvFNJZzQR2zeIugNEcodc6baNS55PayFjR0NZ2oHvPlJVvQilTRW1nebK4spiCAIAgCAIAgPoDkarnSbOa1xJ5qRzGk/y6OA817eQBVmKjaoWGHd4F6WsZwgCAiMUd4+8FT7d9kfVG7gPN+RT1xBdBATWE+/O+wfe1XvZ72l/C/qjR2h5S6/2W1dkUxQNod9k+273lfOcZ7RU+J/VnR0fLj0X0MdaxkCA2FS9w37I9y+lUfLj0X0ObqeJ9SDxf3MflPuCoe0flw6s39neKRWVyZahAWPB/wDF+7+ZdP2b/F/L/Iq9pfd+f7EHyrf8P/mfkXUFYeG0f3LD9sf3vQE3yZ/4M/1Xe5qAtiA1Fjs2r5D0ZP7WqCS+4WxEasvBiMWQN3km979Q6FJBYEBrnlN2XIZGzgF0eQNcR9Ugk69AN96AkcIYyEpZBM0NfbK147l1hoCPqn8D1IC6oCr8o0xbRED672tPkvf/AECAjuSymbzc0lu2Lw2/QAL29J/AIC8oDR/K/g+SOd9bE0uhksZLDvb9xJ/5Tob9JPUrHDVk1kfeaWIpO+ZGtVtmqEAQBAEAQGVszZ8lRK2GFhkkduaPxJ6AOJK8ykoq7JjFydkfSmC9gChpI6e4c4Xc9w3F7tXW6huHUAqmrUzycizpwyRsTixnsIAgIjFHePvBU+3fZH1Ru4DzfkU9cQXQQE1hPvzvsH3tV72e9pfwv6o0doeUuv8AZbV2RTFA2h32T7bveV85xntFT4n9WdHR8uPRfQx1rGQIDYVL3Dfsj3L6VR8uPRfQ5up4n1IPF/cx+U+4Kh7R+XDqzf2d4pFZXJlqEBY8H/xfu/mXT9m/xfy/yKvaX3fn+xg8pOy5JYo5I2l3Nl2YAXNnAa242t+K6grCmS7fdJSR0YjHauuHAkl2pIGW2+56VBJsXA+zXwUrWyDK5zi4t4tvuB67AKSCwIDUWOXD5wfrxj/taoJNuBSQcoCqYqxcaSVsfNCRrmXJLi3Uk6A2IOm/yoCl4XoH1NY2RjMrGy53Fo7VgBzZQfwAUEm31JBE4o2WammfE3utC2/8wNwPPu86A1tsDEMuz3SMdHfNa7HktLXDjuPu4BQSX+kxSxzGOdHIC5oJAY4gEi5ANtVJBPkICvVuBtnyuLn0kVzvLQW36zkIWVVqi7mY3Sg/Qx+xzs3xVvryfEp4ipqNzDQdjnZvirfXk+JOIqajcw0HY52b4q315PiTiKmo3MNB2Odm+Kt9eT4k4ipqNzDQDk62b4qz1pPiTiKmo3MNCc2XsiCmblgijiB35GgX8p3nzrHKcpd7Paio9xnLySEAQBARGKO8feCp9u+yPqjdwHm/Ip64guggJrCffnfYPvar3s97S/hf1Ro7Q8pdf7LauyKYoW1WWmkB/nP4m4XzvaEHDFVE/wDs/wDPM6LDu9KL9xirUMoAupSbdkDYkLbNA6AB+C+l045YJaI5qTu2yBxf3MflPuC5/tH5cOrLDZ3ikVlcmWoQFjwf/F+7+ZdP2b/F/L/Iq9pfd+f7FkXUFYdRGL3sL9NtUB2QBAEAQBAcOaDoRfyoA0W0GiA5QBAdXMB3gG3UgOyA6SyhoLnENaBckkAAdJJ3ICp1nKZs2N2X5RnI4xse4esBY+lZ1hqj9DE68F6mP2Vtm+Ek9jJ+inhamhG/hqOyts3wknsZP0Thamg38NR2Vtm+Ek9jJ+icLU0G/hqOyts3wknsZP0Thamg38NR2Vtm+Ek9jJ+icLU0G/hqOyts3wknsZP0Thamg38NR2Vtm+Ek9jJ+icLU0G/hqOyts3wknsZP0Thamg38NT2peU7Zrzl58svxfG9o9JbYKHhqi9CVXg/UttPO17Q9jmva4XDmkEEdII0KwtW5Myp3IzFHePvBU23fZH1Ru4DzfkU9cQXQQE1hPvzvsH3tV72e9pfwv6o0doeUuv8AZbV2RTEJt/ZBk/aM7oDUfzDh51RbX2W8R/y0vEu9a/8Apv4TFKn9iXd9CsOpXg2LHX6MpXKPC1k8rg79GWqqQaumib2FsR2YSSCwGoad5PAnoV9srZE1NVqytbuXrf3mhisXHLkh+pZ11RVFexf3MflPuC5ztH5cOrLLZ3ikVlcmWoQFjwf/ABfu/mXT9m/xfy/yKvaX3fn+xZF1BWFb2zjqgpnFktQ3ON7WBzyOo5AbHqKyxoTlzSMcqsI97IzsrbN8JJ7GT9F74Wpoed/DUdlbZvhJPYyfonC1NBv4ajsrbN8JJ7GT9E4WpoN/DUdlbZvhJPYyfonC1NBv4ajsrbN8JJ7GT9E4WpoN/DUdlbZvhJPYyfonC1NBv4ajsrbN8JJ7GT9E4WpoN/DUdlbZvhJPYyfonC1NBv4anLOVTZpNudePLFJ8KcLU0G/hqWjZO14KlmeCVkreJab2PQRvB6isMoSi7NGVSUu4zl5JNDcr2KXz1L6VriIIDYtH15Bq4u6QDoB0glWWFpKMc3qzRxFRt5Ua+W0awQBAEAQBAEAQBAEBeOSrFL6WqZA5xME7g0tO5r3aNe3oN7A9IPUFrYmkpRv6oz0KjjK3obrxR3j7wXKbd9kfVF7gPN+RT1xBdBATWE+/O+wfe1XvZ72l/C/qjR2h5S6/2W1dkUwQBAEAQFexf3MflPuC5ztH5cOrLLZ3ikVlcmWoQFjwf/F+7+ZdP2b/ABfy/wAir2l935/sVrllxTJTRMpoXFj5gS9w3tjGlgeBcePQD0rs8LSUnmfoUmIqOKsjRwCsTQCAIAgCAIAgCAIAgJLD+25aOZs8LrOadRwe3i1w4g/hvXicFNWZ6hNxd0fS+z9tRSxRyh1hIxrwDwDgCPeqiUGnYs1JNXPnzlI2a6DaNQHDSR5kaelrze/mOYeUFWlCSlTRX1o2mysrMYggCAIAgCAIAgCAICcwRs11RXU8bAdJGvcf5WsIc4n0W8pCx1pKMG2ZKUW5o+h8Ud4+8Fx+3fZH1R0GA835FPXEF0EBNYT7877B97Ve9nvaX8L+qNHaHlLr/ZbV2RTBAEAQBAV7F/cx+U+4LnO0flw6sstneKRWVyZahAWPB/8AF+7+ZdP2b/F/L/Iq9pfd+f7Gv+XjZrhJT1Fu0LTGT0OBLmjzgu9Urt8HJWcSgxUe5mqVumoEAQBAEAQBAEAQBActaSQACSTYAbyTuA60B9G7EwqWU8DHus5kTGuGuhDQDx6VUzqXk2WcYWSM/FmFIK+MMmBDm9xI2wcwnfa+hB4g6e9eadWVN3RM6cZrmawreRmpDjzVRC9vDMHNPnADh+K3FjI+qNV4V+jMbsO1vhKf1n/AvXFw0I4WWo7Dtb4Sn9Z/wJxcNBwstR2Ha3wlP6z/AIE4uGg4WWo7Dtb4Sn9Z/wACcXDQcLLUdh2t8JT+s/4E4uGg4WWo7Dtb4Sn9Z/wJxcNBwstR2Ha3wlP6z/gTi4aDhZajsO1vhKf1n/AnFw0HCy1Pel5Gaon9pPCxvEtD3HzAgD8V5eMj6IlYV+rNm4QwfT7PYREC57u7lfbM7q00DR0Dz33rUq1pVHzNmnTjBciU2vS85E5o32uPKNf9lW7Rw7xGGlBd/p1XM28NU3dRSZRSF8+aadmdAFALLhOkIDpDuOjevpPuXVdnsNKMZVpevJfuVW0KqbUF8yxLpStCAIAgCAicSUhfFcC5Yb26uP6+ZVG2sNKthrx748/l6/2bmCqqFSz9SnLhy7CAt+GKQsizHQvN/Nw/1Xa7Dw0qOHzS75c/l6FLjqqnUsvQztp7OjqInQzMD43ixaf/ANcEdIV3GTi7o0ZRUlZmqNscjDsxNLUNy/yzA3H3mDX0BbscZ/2RqywujIvsO1vhKf1n/AsnFw0PHCy1HYdrfCU/rP8AgTi4aDhZajsO1vhKf1n/AAJxcNBwstR2Ha3wlP6z/gTi4aDhZajsO1vhKf1n/AnFw0HCy1HYdrfCU/rP+BOLhoOFlqOw7W+Ep/Wf8CcXDQcLLUdh2t8JT+s/4E4uGg4WWp2j5G6wnWWnA6bvP5VHGQ0HCy1LxgvkzgoniaRxnmHckizGHpa3Xtusk9Vlr1cTKasuSM9Ogoc/Uva1jOEAQBAEAQBAEAQBAEAQBAEBF7R2JHKc2rXHeRx8oVVjNkUMTLP3S1Xr1Rt0cZOmrd6MamwywG73F/Vaw861aHZ+jCV6knL3dyMs9oTatFWJtjQAABYDcBwV9GKilGKskaDbbuzspICAIAgCAICHrcPRvOZpLCd9t3oVLith0K0s0Xlfu7v0N2ljpwVnzOKLDsbDdxLyOBFh6OKjDbCoUpZpvM/8foTVx85K0eRMq7NEIAgCAIAgCAIAgCAIAgCAICs7YxnHBMYBHLI9trhoFtQDYa3Oh6EB77DxZDUP5sB8cn8jxa9t9iOPVvQE+gCAIAgCAIAgCAIAgOHGwv0ICI2FiKKrc8RB9o7XLgBe992t+HFATCAIAgCAIAgCAIAgCAIAgIzbu3I6RgfLmOY2AaLkm1/IgMyhqRJGyQAgPY1wB3gOAIB9KA90AQBAEAQHnUuIY4jeGkj0ICp8n225qnnuefmyZMvatFr577h1BAXBAEAQGuH/AL8++P8AshQDjlC/ZVsMrNHZWuNuJa7T8NFINj3QGu6GodtCWZ8tS+nhjIDGtflGt7E62NgLny8EBIYC2xI6Samkk53m7ljyb3aHZTrxGrSPKgJDlAq3xUmaN7mOL2i7TY2N76jUICsOopo6FlbHUz59C5rnktsXW3Hfw33QF4w1tM1NNHKRZxBDrbrg2NvegMHFVI1xa+SsfTRgEFrX5c56b318ligKxh7azo65sMVQ+ogebXeSfqk6ZtxB4jehJsDaUhbDI4GxDHEHoIabIQULA9NLVOdLJUznmnsOXnHZXcbEX3aIC87ZpTLC9ge6Mkd23eLG+liN9redAa95NqEvlc8SPYI8pLGk2kvmFna8POoBsqpjLmOaHFhLSA4b2m2/zKQa2222OFhczaUss7fqiRxBN9R2pOX0oSXXCG0Xz0sckmr9QT02JF/RZCCs8oFbKKmGJkskbHtbcMcRqXkXNt+iAj8TsnoHtbFVTObIw9065FiL9XnFihJ3xLDNs98UkdTNJmuSHuJBLbXuL2IN+PpQg2TE+7QekAoChy1j62sljdUOgghuO0flzEHLqeNzc68B50B64P2q9lXJSOmM8epjeXZt2u++63DgQgLBjGpfHRyvjcWuAbZw3i72g28xKApNJQSvoX1nyqoEjS425x1rNNt97386ElvwNtJ89KHSHM5ri3NxIFiCevW3mQggOVKlP7KXO6x7Tm/qgjMc+/uje27ggLHg2idHTMLpHyc41jxmJ7QFje0bc9yEBD482xK2SKlhcWOktmcDY9s7K0AjUa3Jt1ICP2jJLs2ohtPJNFIO2bI4ncQHWvuOoIPvQGxQUAQHhXVIjjfIdzGlx8gF0BQNiRT17Zp5aiVjWXDWRuLRfLci26wBHWelAe3JP/xH+V/8iAm8ebafTQDmzZ8jsod/KALkjr3DzoCs7Yjko445o618k1xnY6XMDcXPa31AOmt9/BCS90O1WSRsfuzsa63RcA2QgoO2an5PtZ072PLA4HRvdDmg3S9gdevgoB6ubJtOtZII3MgjtcuH1QbnqzE6WF7KQbIIQGqoaKOiqHtq6YyxnvbrXFgTYjUA3FrjeLISXXCtfBNnMFOYQ2wzGNrc194Bb0WGl+hCDF5Sv8H/AJjf9UBWpNuB+z46OJkj5SADZptYOvpbffRAXnCuzXU9LHG7uhcu6i43I825AVLFLDHtJk88bn0/a27W4Fm2ItuuHdtbigPFtU2o2rFLC1xjGUXyEWs03vpoEJL/ALW7xL/Tf/aUIKhyVtIjnuCO2bvHUUBeJG3BHSCgNb4BqDTVElPKx4fIQ0aaAtzXv1dYQFyxdTySUkzIrl5AsBvIzAuA8rbhAUSn2pCzZ0lMWOZUOuD2h7Y57i5twGlj0KCS44Aic2iYHAtOZ5sQQbFxtvUkFdx+wmup7AnRnD/1CgOOVNhMkFgT2jtw6wgPblWYSILAnvm4fZQF6pu4b9ke5Aa02ls9tJWvfUQGaCQuc0gXtmN+kC4NxY8NUBacLbSppZC2npjFlbfOY2gb7WBbfXzoDJx0L0M1tdG/3tQEBslh+ZpRY3tJpb/mQEjyaNIpDcW/au3+RqA8+Uyje+nY5jS4Mfd1huBBF/JeyAk8GbRbNSsDWubzTWxnMN5a0XI6kBA8oGzpBNDVxtLxHlDgBuyuzNJ6jci6Ajtr1B2pUwthjeGMHbucLZQSC4mxtuGnSUBssBAcoDG2lS87FJFuzsc2/RcEIDXmHtqGgZPT1McjS4ktIbcXLcp8oNhYhAZ/JVC5onJaQDzdiQbG2e9jx3hASfKFsh88DXRgudE6+Uby0ixt0ncbeVAV/Zm2qKNjQaFxmAAIEYdd3UXG+p4WQGxII2lrSGgCwsMtrC2gtw8iA8ptpQNJa+WIEbw57QR5QSpyvQi6PSmq45L829j7b8rgbX3XsdOKNNd4TTPdQScEIDlAQGNdmSVFNzcQBdnabEgaC996AzMNUboaaKOQWe1tiLg8TxCAk0AQHACA5QFMwvyiQ1tSaZkUrHBrjmdlt2pAO434rPUw7hHM2YoVlJ2Rc1gMoQBAcZQgBNkBVsK49pa+Z8MIkDmtLgXtAD2ggFzbE9I0Nt6zVKEqauzFCrGbaRalhMoQBAY9TWRx2EkjGX3Bzmi/pKlJvuIukejZW5cwIy2vmuLW33vutbiosSedNXRSG0cjHkakNc029BUtNd5F0zIUEhAEACAj9ubZhpIjNO8MYNOsngGgak9QXqEHN2R5lJRV2c7E2tDVQtmgeHxu4jgeII3gjoKSg4uzJjJSV0Z68khAQuK8Sw0EImmDiC4Ma1gBLnEE21IA0BNyslOm6jsjxOagrsyNgbYirIGVEV8j76OFiCCQQR0ghRODhLKyYSUldEkvB6CA4sgOUB86Y4gY/bcrJDlY+oia91wMrSIw51zoLC5uVa0W1RTWhoVUnVszb3J/hyjpBM6jndOJC0PJfG4NLM1gDG0WPbcepaNapOdsysbVKEY3ylQh5VKyomMVJRMe4XOUuc51hvOmUdCzPCwirykYVXlJ2iicwJyjfLZzTTQ8zNZxGUktJb3TSDq0jXp3FY62HyLMnyMlKtndmjNx7j5mzy2JsfPTvFwy9g0XsC42JuTewHRw4xRoOpz7kTVrKHL1KxPyoVtPO2Kroo2FwacocQ7K42B3uHA6abllWGhKN4yMe/lF2ki+YwxRHQU/PSAuLjlYwb3OIvv4AAEk/wCy1qVJ1JWRmqVFBXZRTyoVkQimqaEMppu4c1xzEb7i+hNtbENutnhoO6jLmjDv5Lm1yLxiLFDKegNdG3nmFrHMF7Zg8tDTextvB3LXhScp5GZp1Mscxr+PlTr3RPqG0UZp43ZXvu85TpoTfrbrbiFs8LBPLm5mDfztmtyL9gfFbNowGVrDG5jsr2E3sbA3B4ggrWq0nTlYz06imrmkcD188Nc99NB8olyyAMvbQkXd5ujrVhVjFwSk7GnTbU3ZXNm4D5RzWVBpp4RFLZxaWk2Jb3TSHatIFz5juWpWw+SOZPkbFKvmeVolsX4hrYJWRUlEajMzNnucrdbFpsN+7e4b1jpU4SV5Sse5zknaKuQeHuUmY1jaOuphBI9waC0ntXEXaHNdfQ6ag8Qss8OsmaDueIV3myyViT5RMdHZxia2ESulDjcvsG5SBwBvvXihQ3l+Z6q1cnoZWCdv1lU2SSppmwR5WuiIzftMwJvcnda3pXmrCEeUXcmnKUubRVuSzFMdTVyMZRQUxfEZHPjvdxDm6bhp2xKz4ik4xu5XMdKopSaSLDinEtfFOYaSgM4DWu50k5TfhpYAg30zdfFYadOm1eUrGSc5p2ijAwdyjPqKr5HVwcxNdwGUm2ZoJLXB2rTYGxubr3Vw6jHPF3R4p1ryyyXM2GtU2DR/LrLmrYY9+WC/nc91/wAGhWODVoN+80cU/tJGZDie2Gy2/b3NL5j/APUV5dP/AOj/AD/vzPaqf8P+CM5DpMu0JGnTNA8W6w9h/Ve8Xzh8zxhvGbDx1jwUUjKeKLn6mS1mXsG5jlbe2pJO5o/DS+rRoZ1mbsjYqVcrsu8jNi8o0wq20e0KYU73kBrmk2Bd3FwSdDuzA7/Pb3PDrLmg7nmNZ5sslYsWOsXx7Oha9zeckkJEcd7XtvJPBo09IWKjSdR2MlSooK5FYCxbW1sn7akEULmFzZhnANiAAM181779NxXqtShBcnzPNKpKXejBxxV1L6trI9lip+T2dHK8uLDmAJIbo0kHTUkgjyL1SUVG7la55qOTlyjex4cmeKIn1c9O6kbS1EpJfkLsrnx3Dmlju4cO23b7Feq9JqKle6Io1E5NWszLx/yjPoKj5PHA15yNdne427YkWygdXSvNHDqpHM2TVrZHaxGjlSqaedsW0KMRA2JLSQ5rSSM1iSHDQ7jwK98LGSvBnnfyi7TRYuVPbLKejY59PHUskla3JJu7lzg4ab9PxWLDwcpcnYyVpqMeauZeCNuRybNZUmOOmjYH3YzuWNYTe2nVdeasGqmXvJpzThm7ioRcqdXUTOFHQ89GzUjti8tvoSW6Mv0arO8LGK+1IxKvKT+yi94r2xPTQNkgpnVMjnBpY0ntbg9to0kgEW4b1rU4Rk7N2M85OKulco1TymVtLIwV1CI2P3ZSQ6wtmIuSHEXGmm8LZWGhNfYkYHXlF/aRtKmna9jXtN2vaHNPSCLg+habVuRtI+ecbxsdtuVspyxuqIg83tZhEYeb8LNvqrSjdUVbQ0KiTq8zceBaKhhjkjoJmytzBz8soflJFhe264b+BWhWc205o26ailaJqvka/eh/pS+9q3MV5Zq4bxscn/7+P9Wo/Olbyf0FLzRyi3i26JJdI89O8E7ubaGB3mzNelDnRsveKvKrdnPK9O1+043Mc17TDFq0gju38R5kwytTYrv7aLFy807zFSSC+Rrntd9pzWlv4NcsWDau0e8UnZMiG0ny+khNXtimiiYGkRFkYdGWtLbEZmnMASOvrWS+7k8sHci2eKvItOOdnCn2AYWv5xrBEA+1sw51pBsOpYKMs1e/UyVValYqWFv/AC9tH+t+WBZ6nnx/3UxQ8llg5BO8VX9Vv9qxYzxI94XwsrHI/wDvZ39OX+4LNifK/Qx0PMZ1wF+//wDOqf7ZUreR8kKfnfqTmOsU1Mm0xQMndSQh8bHPYcru3DSXl2hFr6AEBY6NKKp52rs91KknUyJ2K5tfZwp9twRNlkmAnpjnkfmcSXMJu7is0ZZqLdvRmOUbVUuhO8vvfaT7EvvYsWC7me8V6GzcMf4Cn/6dn9gWnU8b6mzDwo09yFf493/TO/vjW/jPB8zUw/mMlds4jqavaxoTUvpIBK5l43ZHdq0m5dobuIsNbajQ8fEKcYUs9rs9SqSlUy3siH2JSCHEDI2vfIGTkB73ZnO7Q6udxKyTd6F/ceYq1axv1VhvGmcWATYjgjOoBiaR1WLyPQVv0+WHbNSfOskVXZ+xJDtEbNNzG2ru5p3FrL3f54h+IWZzW73nu/3/ACYVF58npcmsFO5rEL2bg6apZ5u3cPcFjq86F+h7pu1ZnXlLdJBtoS5gwnmnxyObdrQLNzW4hpBNlOHtKjYVrqrclpMLsq6mKWo2zTyzEtEYibHmNiXNDcr+m/BeN64RaUOR73alK7lzOvL5A7nKV+uTI9vUHXafxHuTBvk0Ril3F+wJtunmpKaOKWMyMp2Zow4Z2ZWta7M3eADpcrWrQkpNtepsUpRcUloa9mxBU7Q2q6jdVSUkDZJGAROyOIjzaZhYlzrcdOpbSpxp0s1rs188p1Mt7Ii8EwCPb/NhznBk1Q0OcbucAHi7jxJ3kr3Wd6F/cjxS839Ry1fvMf0Y/wC56jCeX8xivEe3Lx/jo/8ApW/9yVMH4Pn/AETifMXQs/LV+7ab+sz/ALUiw4TxvoZcT4EeWH4HPwzI1l82SY2HECRxI9AKmo0sQr+4in5BE8ie26eD5S2aWOJz+bLS9wbmAzggE7yLjTrXvFwlK1keMNJK9yx8sGK6ijbDFTu5szZy6QAEgNy9q2+gJvv6liwtKM7uXoZcRUcUkjX/ACgbM5qChlNVLVvnje5zpJS8N0jNmXJyjtj6B0LZoSu5K1rGvWjZR53N04ZP/g6b+hF/Y1aE/E+pux8KMDa/J1Q1Mz55WPMkhu4iR4FwANwOmgCmOInFWREqUJO7RI4ZwpTUHOfJ2ubzuXNme53c3tv3d0V5qVZT8RMKcYdxi7AwLR0c3PwNeJMpbcyOIs619CeoKZ1pzVmRGnGLujnZmBaOCp+VRteJbuNzI4i775tCbcSkq05RyvuCpxTuiA5UdrbOY+GGugfKS0ua+OwdGL235mmx10ud27csuHhUabgzHWlBcpI1WaKGqro4tnQytjJYLPN3aHt5HanK23Xw61uXlGDc2a1lKayI+jtobPjnidFMwSRuFi124/oetVSk4u6LBpNWZTuxLs7NfLLb+XnTb9fxWxxVQw8PAsu0MOwTUoo3tPMBrGhoc64DLZRmvfSw4rCqklLMu8yuCccvoYVHgmkipZaRjXiGZ2Z4L3Ek9qNDe47lq9OtNyUn3ohU4qOX0MrDWGKeha9tO1zRIQXZnF2oFhvUTqSnzkTGCj3GHsLA1JSTc/C14kIcLmRxFnb9DopnWnJZWRGnGLujjZuBaOCp+VxseJsz3XMjiLvBDtCbfWKSrzlHK+4hUoqWb1PTEuCqOucHzxnOBbOxxa63QbaHzgpTrThyTE6UZ95HbK5MaCCRkrWSPexwc0vkdo4G4Nm2BsddV7liaklY8xoQTuSmJsH0tc5jqhrnGMENyvc3R1r7t+4LHTqyh4T3KnGXeS9HRtjibEy+RjQ0XOtgLDXyLw227npKysQWG8DUlFIZadj2vLCy7pHO7UkHcT1BZJ15zVpHmNOMXdHTEWAaKskMssZEh3vY4tLraC/Am3GymFecFZMidKMndnlsLk6oaWVs0bHmRhu1z5HGxta9hYbr8FM8ROSsyI0YRd0W1YDKV9+DaU1ny4tdz+YOvnda4ZkHa7u5WXfSyZPQ8ZI5s3qZEeGqcVjq0MPPublLsxtawF8u69gBded5LLk9CcizZvUwo8D0jav5aGvE+cvvndbMQQe13W1K9b6eXL6EbuN83qZ2IsN01awMqI8+XuXAkOb02cNfNuXmFSUHeInCMu8g9lcmNBBI2VrZHOY4ObmkdoQbg9rb8VlliaklY8RoQTuWTbex4auIwzsD2HW2oII3EEag9YWGE3B3RklFSVmQ2G8B0lFKZoRJnLS27nk2BtcW0HAb7rJUrzmrM8wpRg7o6Yg5PaGrkMskbmyO7p0bi3N1kbieuyQxE4KyZEqMJO7OcP8AJ/RUcomiY8yNvZz3uNrix00G7qSdec1ZiNGEXdHpiDAtHWTc9Ox5flDbiRwFhe2gPWVEK84KyJlSjLmztiTBFJXSCWoa9zwwMBa9ze1BJ3A9LikK04K0RKnGTuzMxBhqCsiZDO1zmMcHNAcQbhpaNR1ErzCpKDuj1KCkrMyNhbGipIWwQgiNpNgSSdSSdT1lRObm7sRioqyK1W8luzpJDIY3tzG5Yx5DDffpwHULLMsTUStcxuhBu5YNuYdp6uIRTx52t7nUhzTa1w4G+70rFCpKDujJKCkrMrEXJLs4G5bK4dBlNv8A22P4rNxVQxcPAutNSMjY1jG2axoa0a6ACwGvUtdtvmZkrHuoJCAIAgKjyj/4dZqPiMVXuMDkp73J5V6xHeRR7i+rXMwQBAEAQBAEAQBAEAQBAEAQBAEAQBAEAQBAEAQBAEAQBAEAQBAEAQH/2Q==" id="30" name="Google Shape;30;p4"/>
          <p:cNvSpPr/>
          <p:nvPr/>
        </p:nvSpPr>
        <p:spPr>
          <a:xfrm>
            <a:off x="191477" y="-144463"/>
            <a:ext cx="375138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 txBox="1"/>
          <p:nvPr>
            <p:ph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conteúdo">
  <p:cSld name="Slide de conteúdo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/>
          <p:nvPr>
            <p:ph idx="1" type="body"/>
          </p:nvPr>
        </p:nvSpPr>
        <p:spPr>
          <a:xfrm>
            <a:off x="1074616" y="1987463"/>
            <a:ext cx="9960600" cy="41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0" sz="24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9624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640"/>
              <a:buFont typeface="Open Sans"/>
              <a:buChar char="•"/>
              <a:defRPr b="0" i="0" sz="22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1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descr="data:image/jpeg;base64,/9j/4AAQSkZJRgABAQAAAQABAAD/2wCEAAkGBxQTEhUTExQVFBUVFxsbGRcXFhcgHBcbHRscHBgaGxwYHCggHBwlHyAYIzEhJykrLi8uHSA0OzMsNygtLi0BCgoKDg0OGxAQGzUmICUtNC8sLDQuNzQsLCwsLCwsLCwsLCwtLCwvLCwsLCwsLCwsLCwsLCwsLCwsLCwsLCwsLP/AABEIAKkBKgMBEQACEQEDEQH/xAAcAAEAAgIDAQAAAAAAAAAAAAAABQYEBwECAwj/xABOEAABAwIDAwQNCQYEBAcAAAABAAIDBBEGEiEFMUEHE1FhFyIyM1NUcYGRkpOx0hQVFkJygqHC0SM1Q1JzsjSDweFEYnSzJDZjosPj8P/EABsBAQACAwEBAAAAAAAAAAAAAAABBQMEBgIH/8QAOBEAAgECAwUFBQgCAwEAAAAAAAECAxEEElEFExQhcQYxMjNBNGFygbEiQkOCkcHC0aHwI1LhJP/aAAwDAQACEQMRAD8A3igMWq2lDGbSSxsPQ97R7ypUW+5ENpd54fP9L4zB7aP4lOSWhGeOo+f6XxmD20fxJkloM8dR8/0vjMHto/iTJLQZ46j5/pfGYPbR/EmSWgzx1Hz/AEvjMHto/iTJLQZ46j5/pfGYPbR/EmSWgzx1Hz/S+Mwe2j+JMktBnjqPn+l8Zg9tH8SZJaDPHU9qbakMhtHNE89DXtJ/Ao4td6JUk+4y15JOksgaC46AC5XipOMIucu5cyYxcnZFN2jtmSQmxLG8ADb0kb1xGN2tXryeV5Y+iX7l5RwkKa5q7Manr5GG7Xu8l7g+UFatHHYijK8Zv9v0Ms6FOas0XDZG0BMzNucNHDoP6Fdrs/HRxdLN6rvX++hSYig6U7enoZy3zAQm39rmP9mzuiNT/KOHnVFtfajw/wDxUvE+96f+m/hMKqn25d31Ky6qeTcvdfpzFcpLFV5PM5u/VlqqUErWRNbD227MI5DcHQOO8HgD0hX2ytrzc1RrO9+5+/3mhisJHLnh+hZ11RVHV7gASTYDeVEpKKbfciUm3ZFbrcTG9omi3S6+vkHBcviu0Es1qEeWr9fkWlLZ6tebOKPEzr2kaLdLb3Hm4qMN2hlmtXjy1X9Crs9W+wyyxvDgCDcEXBXUQnGcVKLumVbTTszsvRB41NUyMXke1g6XOAH4qUm+4htIxPn+l8Zg9tH8SnJLQjPHUfP9L4zB7aP4kyS0GeOo+f6XxmD20fxJkloM8dR8/wBL4zB7aP4kyS0GeOo+f6XxmD20fxJkloM8dR8/0vjMHto/iTJLQZ46j5/pfGYPbR/EmSWgzx1Hz/S+Mwe2j+JMktBnjqdo9t0zjZtRCT0CVhP4FMktBmWpnAryejlAak5V8eyRyOoqVxYWgc7I09tci+Rp+rpYkjXW3St3DUE1nkales19lGoXuLiSSSTvJ1J8pK3zTucWQCyAWQCyAWQCyAWQCyANNjcaEbiN4QG1uSrHspmZR1TzI1+kUjjdzXcGOO9wPAnUGw3HTSxNBWzRNuhWbeWRs/Ez7QO6yB+N1zW25OODlb1a+pb4FXrIpq4YvAgJzCT/ANo4cC2/oI/UroOzs2q8o6q/6Nf2V+0V9hP3lrXXlQULar7zSE/zn8DYL53tCbniqjf/AGf+OR0WHVqUV7jFWoZQCpTad0DYkLrtB6QD+C+l05ZoJ6o5qSs2iHxVOWxBo+u7XyDX32VLt+s4YdQX3n/hf6jcwEE6jb9CprjS5CAtWE5yY3MP1Tp5D/uCuw7P1nOjKm/uv/D/ANZUbQglNS1IrlLxgaCBojsZ5rhl9zQO6eRxtcADpPUumoUd4+fcVNapkR8/7QrpJ3mSaR8rz9Z7iT5r7h1DRWkYqKsivcm+bMeykgWQCyAWQCyAWQCyAWQHFkBbMFY5noZGgudJTkgPicSbDiWX7lw32Gh49IwVaEZr3malWcH7j6Lp5mva17TdrgHNPSCLg+hVbVuRY3PmjHsDmbRqw/eZnO8od2zT6CFbUXemisrK02QCymMIAgCAIAgCAIAgCAlcKwOfW0zWd0Z47eZwJPmAJXio7QfQ901eaPo7FHePvBcdt32R9UdDgPN+RT1xBdBATWE+/O+wfe1XvZ72l/C/qjR2h5S6/wBltXZFMUDaHfZPtu95XznGe0VPif1Z0dHy49F9DHWsZAgNhUvcN+yPcvpVHy49F9Dm6nifUg8X9zH5T7gqHtH5cOrN/Z3ikVlcmWoQFjwf/F+7+ZdP2b/F/L/Iq9pfd+f7GuOXiBwqad57h0RaD1h13D0Fq7jBv7LRz+KXNGsFuGqEAQBAEAQBAEAQBACgPoLDmx6gUlOL2tBHobadoNN6qqklmfUsoJ5UduUPALa8CWNwjqGiwcb5Xjg19tRa5s4A+dTQrunyfcRVoqfU1DW8n+0Y3FppXu647OB8ljf0gLeWIpv1NN0Jr0Mf6F7Q8Tn9Qqd9T1I3M9B9C9oeJz+oU31PUbmeg+he0PE5/UKb6nqNzPQfQvaHic/qFN9T1G5noPoXtDxOf1Cm+p6jcz0H0L2h4nP6hTfU9RuZ6D6F7Q8Tn9Qpvqeo3M9B9C9oeJz+oU31PUbmeh70mAdoyOAFLI3rflaB53FQ69NepKozfobY5O+TwUJ5+ZzZKgiwy3yxg7w2+9x4usOgcb6VfEZ+S7jbo0cnN95ZsUd4+8Fz23fZH1RaYDzfkU9cQXQQE1hPvzvsH3tV72e9pfwv6o0doeUuv9ltXZFMUDaHfZPtu95XznGe0VPif1Z0dHy49F9DHWsZAgNhUvcN+yPcvpVHy49F9Dm6nifUg8X9zH5T7gqHtH5cOrN/Z3ikVlcmWoQFjwf/ABfu/mXT9m/xfy/yKvaX3fn+xl4rw3FXwGGXTW7Hjex24OHT1jiusp1HTd0VM4KaszSG2OTLaEDiGxc+3g+Ig38rXWcD6fKrCOJpy9bGlLDzRF/QvaHic/qFe99T1PG5noPoXtDxOf1Cm+p6jcz0H0L2h4nP6hTfU9RuZ6D6F7Q8Tn9Qpvqeo3M9B9C9oeJz+oU31PUbmeg+he0PE5/UKb6nqNzPQfQvaHic/qFN9T1G5noPoXtDxOf1Cm+p6jcz0OzMEbQJsKObztt+JNk39PUbmehesE8lDxI2auyhrSC2FpuXEajnCNLD+UXvx6DrVcUrWh+psUsO07yNwLRNsIAgCAIAgCAIAgCAIAgCAiMUd4+8FT7d9kfVG7gPN+RT1xBdBATWE+/O+wfe1XvZ72l/C/qjR2h5S6/2W1dkUxQNod9k+273lfOcZ7RU+J/VnR0fLj0X0MdaxkCA2FS9w37I9y+lUfLj0X0ObqeJ9SDxf3MflPuCoe0flw6s39neKRWVyZahAWPB/wDF+7+ZdP2b/F/L/Iq9pfd+f7FkXUFYEAQBAEAQBAEAQBAEAQBAVrGuM4dnsBfd8r+4iaRc9ZP1W9foustKi6j5dxjqVVBGqq3ldr3OJYIYm8AGFx85cdfQFurCQXeajxMvQxuyttHwkfsmr1wtMjiZjsrbR8JH7JqcLTHEzHZW2j4SP2TU4WmOJmOyttHwkfsmpwtMcTM5HKttHwkXsmqOFpjiZlmwxywFz2srY2tBNudjvZvW5hvp1g+ZYqmE5XgZYYm7tI21HIHAOaQQQCCDoQdxB6Fom2dkAQBARGKO8feCp9u+yPqjdwHm/Ip64guggJrCffnfYPvar3s97S/hf1Ro7Q8pdf7LauyKYoG0O+yfbd7yvnOM9oqfE/qzo6Plx6L6GOtYyBAbCpe4b9ke5fSqPlx6L6HN1PE+pB4v7mPyn3BUPaPy4dWb+zvFIrK5MtQgLHg/+L938y6fs3+L+X+RV7S+78/2O+LMS/I+b/Zc5zmb6+W2W3/Kb711BWHSpxTlomVfNXzm2TPu1I7rL1dCAzcMba+Vw87k5vti22a+62t7DpQEugKfiDG/yad0PMZ8tu25y17gHdkPSgMrC+KzVyujMPN5WZr5yb6gW7kdKAsyAgsT4mZRhoLS+R2oYDbTpJ4DzICNw/jJ9RMyJ1OWZwSHBxIsBe+rRcdYPEIC3oDznmaxpe4gNaCSTwA3lAUWq5SBmtHBmb0ufYnzBpsgJ6mxE97GvFNJZzQR2zeIugNEcodc6baNS55PayFjR0NZ2oHvPlJVvQilTRW1nebK4spiCAIAgCAIAgPoDkarnSbOa1xJ5qRzGk/y6OA817eQBVmKjaoWGHd4F6WsZwgCAiMUd4+8FT7d9kfVG7gPN+RT1xBdBATWE+/O+wfe1XvZ72l/C/qjR2h5S6/2W1dkUxQNod9k+273lfOcZ7RU+J/VnR0fLj0X0MdaxkCA2FS9w37I9y+lUfLj0X0ObqeJ9SDxf3MflPuCoe0flw6s39neKRWVyZahAWPB/wDF+7+ZdP2b/F/L/Iq9pfd+f7EHyrf8P/mfkXUFYeG0f3LD9sf3vQE3yZ/4M/1Xe5qAtiA1Fjs2r5D0ZP7WqCS+4WxEasvBiMWQN3km979Q6FJBYEBrnlN2XIZGzgF0eQNcR9Ugk69AN96AkcIYyEpZBM0NfbK147l1hoCPqn8D1IC6oCr8o0xbRED672tPkvf/AECAjuSymbzc0lu2Lw2/QAL29J/AIC8oDR/K/g+SOd9bE0uhksZLDvb9xJ/5Tob9JPUrHDVk1kfeaWIpO+ZGtVtmqEAQBAEAQGVszZ8lRK2GFhkkduaPxJ6AOJK8ykoq7JjFydkfSmC9gChpI6e4c4Xc9w3F7tXW6huHUAqmrUzycizpwyRsTixnsIAgIjFHePvBU+3fZH1Ru4DzfkU9cQXQQE1hPvzvsH3tV72e9pfwv6o0doeUuv8AZbV2RTFA2h32T7bveV85xntFT4n9WdHR8uPRfQx1rGQIDYVL3Dfsj3L6VR8uPRfQ5up4n1IPF/cx+U+4Kh7R+XDqzf2d4pFZXJlqEBY8H/xfu/mXT9m/xfy/yKvaX3fn+xg8pOy5JYo5I2l3Nl2YAXNnAa242t+K6grCmS7fdJSR0YjHauuHAkl2pIGW2+56VBJsXA+zXwUrWyDK5zi4t4tvuB67AKSCwIDUWOXD5wfrxj/taoJNuBSQcoCqYqxcaSVsfNCRrmXJLi3Uk6A2IOm/yoCl4XoH1NY2RjMrGy53Fo7VgBzZQfwAUEm31JBE4o2WammfE3utC2/8wNwPPu86A1tsDEMuz3SMdHfNa7HktLXDjuPu4BQSX+kxSxzGOdHIC5oJAY4gEi5ANtVJBPkICvVuBtnyuLn0kVzvLQW36zkIWVVqi7mY3Sg/Qx+xzs3xVvryfEp4ipqNzDQdjnZvirfXk+JOIqajcw0HY52b4q315PiTiKmo3MNB2Odm+Kt9eT4k4ipqNzDQDk62b4qz1pPiTiKmo3MNCc2XsiCmblgijiB35GgX8p3nzrHKcpd7Paio9xnLySEAQBARGKO8feCp9u+yPqjdwHm/Ip64guggJrCffnfYPvar3s97S/hf1Ro7Q8pdf7LauyKYoW1WWmkB/nP4m4XzvaEHDFVE/wDs/wDPM6LDu9KL9xirUMoAupSbdkDYkLbNA6AB+C+l045YJaI5qTu2yBxf3MflPuC5/tH5cOrLDZ3ikVlcmWoQFjwf/F+7+ZdP2b/F/L/Iq9pfd+f7FkXUFYdRGL3sL9NtUB2QBAEAQBAcOaDoRfyoA0W0GiA5QBAdXMB3gG3UgOyA6SyhoLnENaBckkAAdJJ3ICp1nKZs2N2X5RnI4xse4esBY+lZ1hqj9DE68F6mP2Vtm+Ek9jJ+inhamhG/hqOyts3wknsZP0Thamg38NR2Vtm+Ek9jJ+icLU0G/hqOyts3wknsZP0Thamg38NR2Vtm+Ek9jJ+icLU0G/hqOyts3wknsZP0Thamg38NR2Vtm+Ek9jJ+icLU0G/hqOyts3wknsZP0Thamg38NT2peU7Zrzl58svxfG9o9JbYKHhqi9CVXg/UttPO17Q9jmva4XDmkEEdII0KwtW5Myp3IzFHePvBU23fZH1Ru4DzfkU9cQXQQE1hPvzvsH3tV72e9pfwv6o0doeUuv8AZbV2RTEJt/ZBk/aM7oDUfzDh51RbX2W8R/y0vEu9a/8Apv4TFKn9iXd9CsOpXg2LHX6MpXKPC1k8rg79GWqqQaumib2FsR2YSSCwGoad5PAnoV9srZE1NVqytbuXrf3mhisXHLkh+pZ11RVFexf3MflPuC5ztH5cOrLLZ3ikVlcmWoQFjwf/ABfu/mXT9m/xfy/yKvaX3fn+xZF1BWFb2zjqgpnFktQ3ON7WBzyOo5AbHqKyxoTlzSMcqsI97IzsrbN8JJ7GT9F74Wpoed/DUdlbZvhJPYyfonC1NBv4ajsrbN8JJ7GT9E4WpoN/DUdlbZvhJPYyfonC1NBv4ajsrbN8JJ7GT9E4WpoN/DUdlbZvhJPYyfonC1NBv4ajsrbN8JJ7GT9E4WpoN/DUdlbZvhJPYyfonC1NBv4anLOVTZpNudePLFJ8KcLU0G/hqWjZO14KlmeCVkreJab2PQRvB6isMoSi7NGVSUu4zl5JNDcr2KXz1L6VriIIDYtH15Bq4u6QDoB0glWWFpKMc3qzRxFRt5Ua+W0awQBAEAQBAEAQBAEBeOSrFL6WqZA5xME7g0tO5r3aNe3oN7A9IPUFrYmkpRv6oz0KjjK3obrxR3j7wXKbd9kfVF7gPN+RT1xBdBATWE+/O+wfe1XvZ72l/C/qjR2h5S6/2W1dkUwQBAEAQFexf3MflPuC5ztH5cOrLLZ3ikVlcmWoQFjwf/F+7+ZdP2b/ABfy/wAir2l935/sVrllxTJTRMpoXFj5gS9w3tjGlgeBcePQD0rs8LSUnmfoUmIqOKsjRwCsTQCAIAgCAIAgCAIAgJLD+25aOZs8LrOadRwe3i1w4g/hvXicFNWZ6hNxd0fS+z9tRSxRyh1hIxrwDwDgCPeqiUGnYs1JNXPnzlI2a6DaNQHDSR5kaelrze/mOYeUFWlCSlTRX1o2mysrMYggCAIAgCAIAgCAICcwRs11RXU8bAdJGvcf5WsIc4n0W8pCx1pKMG2ZKUW5o+h8Ud4+8Fx+3fZH1R0GA835FPXEF0EBNYT7877B97Ve9nvaX8L+qNHaHlLr/ZbV2RTBAEAQBAV7F/cx+U+4LnO0flw6sstneKRWVyZahAWPB/8AF+7+ZdP2b/F/L/Iq9pfd+f7Gv+XjZrhJT1Fu0LTGT0OBLmjzgu9Urt8HJWcSgxUe5mqVumoEAQBAEAQBAEAQBActaSQACSTYAbyTuA60B9G7EwqWU8DHus5kTGuGuhDQDx6VUzqXk2WcYWSM/FmFIK+MMmBDm9xI2wcwnfa+hB4g6e9eadWVN3RM6cZrmawreRmpDjzVRC9vDMHNPnADh+K3FjI+qNV4V+jMbsO1vhKf1n/AvXFw0I4WWo7Dtb4Sn9Z/wJxcNBwstR2Ha3wlP6z/AIE4uGg4WWo7Dtb4Sn9Z/wACcXDQcLLUdh2t8JT+s/4E4uGg4WWo7Dtb4Sn9Z/wJxcNBwstR2Ha3wlP6z/gTi4aDhZajsO1vhKf1n/AnFw0HCy1Pel5Gaon9pPCxvEtD3HzAgD8V5eMj6IlYV+rNm4QwfT7PYREC57u7lfbM7q00DR0Dz33rUq1pVHzNmnTjBciU2vS85E5o32uPKNf9lW7Rw7xGGlBd/p1XM28NU3dRSZRSF8+aadmdAFALLhOkIDpDuOjevpPuXVdnsNKMZVpevJfuVW0KqbUF8yxLpStCAIAgCAicSUhfFcC5Yb26uP6+ZVG2sNKthrx748/l6/2bmCqqFSz9SnLhy7CAt+GKQsizHQvN/Nw/1Xa7Dw0qOHzS75c/l6FLjqqnUsvQztp7OjqInQzMD43ixaf/ANcEdIV3GTi7o0ZRUlZmqNscjDsxNLUNy/yzA3H3mDX0BbscZ/2RqywujIvsO1vhKf1n/AsnFw0PHCy1HYdrfCU/rP8AgTi4aDhZajsO1vhKf1n/AAJxcNBwstR2Ha3wlP6z/gTi4aDhZajsO1vhKf1n/AnFw0HCy1HYdrfCU/rP+BOLhoOFlqOw7W+Ep/Wf8CcXDQcLLUdh2t8JT+s/4E4uGg4WWp2j5G6wnWWnA6bvP5VHGQ0HCy1LxgvkzgoniaRxnmHckizGHpa3Xtusk9Vlr1cTKasuSM9Ogoc/Uva1jOEAQBAEAQBAEAQBAEAQBAEBF7R2JHKc2rXHeRx8oVVjNkUMTLP3S1Xr1Rt0cZOmrd6MamwywG73F/Vaw861aHZ+jCV6knL3dyMs9oTatFWJtjQAABYDcBwV9GKilGKskaDbbuzspICAIAgCAICHrcPRvOZpLCd9t3oVLith0K0s0Xlfu7v0N2ljpwVnzOKLDsbDdxLyOBFh6OKjDbCoUpZpvM/8foTVx85K0eRMq7NEIAgCAIAgCAIAgCAIAgCAICs7YxnHBMYBHLI9trhoFtQDYa3Oh6EB77DxZDUP5sB8cn8jxa9t9iOPVvQE+gCAIAgCAIAgCAIAgOHGwv0ICI2FiKKrc8RB9o7XLgBe992t+HFATCAIAgCAIAgCAIAgCAIAgIzbu3I6RgfLmOY2AaLkm1/IgMyhqRJGyQAgPY1wB3gOAIB9KA90AQBAEAQHnUuIY4jeGkj0ICp8n225qnnuefmyZMvatFr577h1BAXBAEAQGuH/AL8++P8AshQDjlC/ZVsMrNHZWuNuJa7T8NFINj3QGu6GodtCWZ8tS+nhjIDGtflGt7E62NgLny8EBIYC2xI6Samkk53m7ljyb3aHZTrxGrSPKgJDlAq3xUmaN7mOL2i7TY2N76jUICsOopo6FlbHUz59C5rnktsXW3Hfw33QF4w1tM1NNHKRZxBDrbrg2NvegMHFVI1xa+SsfTRgEFrX5c56b318ligKxh7azo65sMVQ+ogebXeSfqk6ZtxB4jehJsDaUhbDI4GxDHEHoIabIQULA9NLVOdLJUznmnsOXnHZXcbEX3aIC87ZpTLC9ge6Mkd23eLG+liN9redAa95NqEvlc8SPYI8pLGk2kvmFna8POoBsqpjLmOaHFhLSA4b2m2/zKQa2222OFhczaUss7fqiRxBN9R2pOX0oSXXCG0Xz0sckmr9QT02JF/RZCCs8oFbKKmGJkskbHtbcMcRqXkXNt+iAj8TsnoHtbFVTObIw9065FiL9XnFihJ3xLDNs98UkdTNJmuSHuJBLbXuL2IN+PpQg2TE+7QekAoChy1j62sljdUOgghuO0flzEHLqeNzc68B50B64P2q9lXJSOmM8epjeXZt2u++63DgQgLBjGpfHRyvjcWuAbZw3i72g28xKApNJQSvoX1nyqoEjS425x1rNNt97386ElvwNtJ89KHSHM5ri3NxIFiCevW3mQggOVKlP7KXO6x7Tm/qgjMc+/uje27ggLHg2idHTMLpHyc41jxmJ7QFje0bc9yEBD482xK2SKlhcWOktmcDY9s7K0AjUa3Jt1ICP2jJLs2ohtPJNFIO2bI4ncQHWvuOoIPvQGxQUAQHhXVIjjfIdzGlx8gF0BQNiRT17Zp5aiVjWXDWRuLRfLci26wBHWelAe3JP/xH+V/8iAm8ebafTQDmzZ8jsod/KALkjr3DzoCs7Yjko445o618k1xnY6XMDcXPa31AOmt9/BCS90O1WSRsfuzsa63RcA2QgoO2an5PtZ072PLA4HRvdDmg3S9gdevgoB6ubJtOtZII3MgjtcuH1QbnqzE6WF7KQbIIQGqoaKOiqHtq6YyxnvbrXFgTYjUA3FrjeLISXXCtfBNnMFOYQ2wzGNrc194Bb0WGl+hCDF5Sv8H/AJjf9UBWpNuB+z46OJkj5SADZptYOvpbffRAXnCuzXU9LHG7uhcu6i43I825AVLFLDHtJk88bn0/a27W4Fm2ItuuHdtbigPFtU2o2rFLC1xjGUXyEWs03vpoEJL/ALW7xL/Tf/aUIKhyVtIjnuCO2bvHUUBeJG3BHSCgNb4BqDTVElPKx4fIQ0aaAtzXv1dYQFyxdTySUkzIrl5AsBvIzAuA8rbhAUSn2pCzZ0lMWOZUOuD2h7Y57i5twGlj0KCS44Aic2iYHAtOZ5sQQbFxtvUkFdx+wmup7AnRnD/1CgOOVNhMkFgT2jtw6wgPblWYSILAnvm4fZQF6pu4b9ke5Aa02ls9tJWvfUQGaCQuc0gXtmN+kC4NxY8NUBacLbSppZC2npjFlbfOY2gb7WBbfXzoDJx0L0M1tdG/3tQEBslh+ZpRY3tJpb/mQEjyaNIpDcW/au3+RqA8+Uyje+nY5jS4Mfd1huBBF/JeyAk8GbRbNSsDWubzTWxnMN5a0XI6kBA8oGzpBNDVxtLxHlDgBuyuzNJ6jci6Ajtr1B2pUwthjeGMHbucLZQSC4mxtuGnSUBssBAcoDG2lS87FJFuzsc2/RcEIDXmHtqGgZPT1McjS4ktIbcXLcp8oNhYhAZ/JVC5onJaQDzdiQbG2e9jx3hASfKFsh88DXRgudE6+Uby0ixt0ncbeVAV/Zm2qKNjQaFxmAAIEYdd3UXG+p4WQGxII2lrSGgCwsMtrC2gtw8iA8ptpQNJa+WIEbw57QR5QSpyvQi6PSmq45L829j7b8rgbX3XsdOKNNd4TTPdQScEIDlAQGNdmSVFNzcQBdnabEgaC996AzMNUboaaKOQWe1tiLg8TxCAk0AQHACA5QFMwvyiQ1tSaZkUrHBrjmdlt2pAO434rPUw7hHM2YoVlJ2Rc1gMoQBAcZQgBNkBVsK49pa+Z8MIkDmtLgXtAD2ggFzbE9I0Nt6zVKEqauzFCrGbaRalhMoQBAY9TWRx2EkjGX3Bzmi/pKlJvuIukejZW5cwIy2vmuLW33vutbiosSedNXRSG0cjHkakNc029BUtNd5F0zIUEhAEACAj9ubZhpIjNO8MYNOsngGgak9QXqEHN2R5lJRV2c7E2tDVQtmgeHxu4jgeII3gjoKSg4uzJjJSV0Z68khAQuK8Sw0EImmDiC4Ma1gBLnEE21IA0BNyslOm6jsjxOagrsyNgbYirIGVEV8j76OFiCCQQR0ghRODhLKyYSUldEkvB6CA4sgOUB86Y4gY/bcrJDlY+oia91wMrSIw51zoLC5uVa0W1RTWhoVUnVszb3J/hyjpBM6jndOJC0PJfG4NLM1gDG0WPbcepaNapOdsysbVKEY3ylQh5VKyomMVJRMe4XOUuc51hvOmUdCzPCwirykYVXlJ2iicwJyjfLZzTTQ8zNZxGUktJb3TSDq0jXp3FY62HyLMnyMlKtndmjNx7j5mzy2JsfPTvFwy9g0XsC42JuTewHRw4xRoOpz7kTVrKHL1KxPyoVtPO2Kroo2FwacocQ7K42B3uHA6abllWGhKN4yMe/lF2ki+YwxRHQU/PSAuLjlYwb3OIvv4AAEk/wCy1qVJ1JWRmqVFBXZRTyoVkQimqaEMppu4c1xzEb7i+hNtbENutnhoO6jLmjDv5Lm1yLxiLFDKegNdG3nmFrHMF7Zg8tDTextvB3LXhScp5GZp1Mscxr+PlTr3RPqG0UZp43ZXvu85TpoTfrbrbiFs8LBPLm5mDfztmtyL9gfFbNowGVrDG5jsr2E3sbA3B4ggrWq0nTlYz06imrmkcD188Nc99NB8olyyAMvbQkXd5ujrVhVjFwSk7GnTbU3ZXNm4D5RzWVBpp4RFLZxaWk2Jb3TSHatIFz5juWpWw+SOZPkbFKvmeVolsX4hrYJWRUlEajMzNnucrdbFpsN+7e4b1jpU4SV5Sse5zknaKuQeHuUmY1jaOuphBI9waC0ntXEXaHNdfQ6ag8Qss8OsmaDueIV3myyViT5RMdHZxia2ESulDjcvsG5SBwBvvXihQ3l+Z6q1cnoZWCdv1lU2SSppmwR5WuiIzftMwJvcnda3pXmrCEeUXcmnKUubRVuSzFMdTVyMZRQUxfEZHPjvdxDm6bhp2xKz4ik4xu5XMdKopSaSLDinEtfFOYaSgM4DWu50k5TfhpYAg30zdfFYadOm1eUrGSc5p2ijAwdyjPqKr5HVwcxNdwGUm2ZoJLXB2rTYGxubr3Vw6jHPF3R4p1ryyyXM2GtU2DR/LrLmrYY9+WC/nc91/wAGhWODVoN+80cU/tJGZDie2Gy2/b3NL5j/APUV5dP/AOj/AD/vzPaqf8P+CM5DpMu0JGnTNA8W6w9h/Ve8Xzh8zxhvGbDx1jwUUjKeKLn6mS1mXsG5jlbe2pJO5o/DS+rRoZ1mbsjYqVcrsu8jNi8o0wq20e0KYU73kBrmk2Bd3FwSdDuzA7/Pb3PDrLmg7nmNZ5sslYsWOsXx7Oha9zeckkJEcd7XtvJPBo09IWKjSdR2MlSooK5FYCxbW1sn7akEULmFzZhnANiAAM181779NxXqtShBcnzPNKpKXejBxxV1L6trI9lip+T2dHK8uLDmAJIbo0kHTUkgjyL1SUVG7la55qOTlyjex4cmeKIn1c9O6kbS1EpJfkLsrnx3Dmlju4cO23b7Feq9JqKle6Io1E5NWszLx/yjPoKj5PHA15yNdne427YkWygdXSvNHDqpHM2TVrZHaxGjlSqaedsW0KMRA2JLSQ5rSSM1iSHDQ7jwK98LGSvBnnfyi7TRYuVPbLKejY59PHUskla3JJu7lzg4ab9PxWLDwcpcnYyVpqMeauZeCNuRybNZUmOOmjYH3YzuWNYTe2nVdeasGqmXvJpzThm7ioRcqdXUTOFHQ89GzUjti8tvoSW6Mv0arO8LGK+1IxKvKT+yi94r2xPTQNkgpnVMjnBpY0ntbg9to0kgEW4b1rU4Rk7N2M85OKulco1TymVtLIwV1CI2P3ZSQ6wtmIuSHEXGmm8LZWGhNfYkYHXlF/aRtKmna9jXtN2vaHNPSCLg+habVuRtI+ecbxsdtuVspyxuqIg83tZhEYeb8LNvqrSjdUVbQ0KiTq8zceBaKhhjkjoJmytzBz8soflJFhe264b+BWhWc205o26ailaJqvka/eh/pS+9q3MV5Zq4bxscn/7+P9Wo/Olbyf0FLzRyi3i26JJdI89O8E7ubaGB3mzNelDnRsveKvKrdnPK9O1+043Mc17TDFq0gju38R5kwytTYrv7aLFy807zFSSC+Rrntd9pzWlv4NcsWDau0e8UnZMiG0ny+khNXtimiiYGkRFkYdGWtLbEZmnMASOvrWS+7k8sHci2eKvItOOdnCn2AYWv5xrBEA+1sw51pBsOpYKMs1e/UyVValYqWFv/AC9tH+t+WBZ6nnx/3UxQ8llg5BO8VX9Vv9qxYzxI94XwsrHI/wDvZ39OX+4LNifK/Qx0PMZ1wF+//wDOqf7ZUreR8kKfnfqTmOsU1Mm0xQMndSQh8bHPYcru3DSXl2hFr6AEBY6NKKp52rs91KknUyJ2K5tfZwp9twRNlkmAnpjnkfmcSXMJu7is0ZZqLdvRmOUbVUuhO8vvfaT7EvvYsWC7me8V6GzcMf4Cn/6dn9gWnU8b6mzDwo09yFf493/TO/vjW/jPB8zUw/mMlds4jqavaxoTUvpIBK5l43ZHdq0m5dobuIsNbajQ8fEKcYUs9rs9SqSlUy3siH2JSCHEDI2vfIGTkB73ZnO7Q6udxKyTd6F/ceYq1axv1VhvGmcWATYjgjOoBiaR1WLyPQVv0+WHbNSfOskVXZ+xJDtEbNNzG2ru5p3FrL3f54h+IWZzW73nu/3/ACYVF58npcmsFO5rEL2bg6apZ5u3cPcFjq86F+h7pu1ZnXlLdJBtoS5gwnmnxyObdrQLNzW4hpBNlOHtKjYVrqrclpMLsq6mKWo2zTyzEtEYibHmNiXNDcr+m/BeN64RaUOR73alK7lzOvL5A7nKV+uTI9vUHXafxHuTBvk0Ril3F+wJtunmpKaOKWMyMp2Zow4Z2ZWta7M3eADpcrWrQkpNtepsUpRcUloa9mxBU7Q2q6jdVSUkDZJGAROyOIjzaZhYlzrcdOpbSpxp0s1rs188p1Mt7Ii8EwCPb/NhznBk1Q0OcbucAHi7jxJ3kr3Wd6F/cjxS839Ry1fvMf0Y/wC56jCeX8xivEe3Lx/jo/8ApW/9yVMH4Pn/AETifMXQs/LV+7ab+sz/ALUiw4TxvoZcT4EeWH4HPwzI1l82SY2HECRxI9AKmo0sQr+4in5BE8ie26eD5S2aWOJz+bLS9wbmAzggE7yLjTrXvFwlK1keMNJK9yx8sGK6ijbDFTu5szZy6QAEgNy9q2+gJvv6liwtKM7uXoZcRUcUkjX/ACgbM5qChlNVLVvnje5zpJS8N0jNmXJyjtj6B0LZoSu5K1rGvWjZR53N04ZP/g6b+hF/Y1aE/E+pux8KMDa/J1Q1Mz55WPMkhu4iR4FwANwOmgCmOInFWREqUJO7RI4ZwpTUHOfJ2ubzuXNme53c3tv3d0V5qVZT8RMKcYdxi7AwLR0c3PwNeJMpbcyOIs619CeoKZ1pzVmRGnGLujnZmBaOCp+VRteJbuNzI4i775tCbcSkq05RyvuCpxTuiA5UdrbOY+GGugfKS0ua+OwdGL235mmx10ud27csuHhUabgzHWlBcpI1WaKGqro4tnQytjJYLPN3aHt5HanK23Xw61uXlGDc2a1lKayI+jtobPjnidFMwSRuFi124/oetVSk4u6LBpNWZTuxLs7NfLLb+XnTb9fxWxxVQw8PAsu0MOwTUoo3tPMBrGhoc64DLZRmvfSw4rCqklLMu8yuCccvoYVHgmkipZaRjXiGZ2Z4L3Ek9qNDe47lq9OtNyUn3ohU4qOX0MrDWGKeha9tO1zRIQXZnF2oFhvUTqSnzkTGCj3GHsLA1JSTc/C14kIcLmRxFnb9DopnWnJZWRGnGLujjZuBaOCp+VxseJsz3XMjiLvBDtCbfWKSrzlHK+4hUoqWb1PTEuCqOucHzxnOBbOxxa63QbaHzgpTrThyTE6UZ95HbK5MaCCRkrWSPexwc0vkdo4G4Nm2BsddV7liaklY8xoQTuSmJsH0tc5jqhrnGMENyvc3R1r7t+4LHTqyh4T3KnGXeS9HRtjibEy+RjQ0XOtgLDXyLw227npKysQWG8DUlFIZadj2vLCy7pHO7UkHcT1BZJ15zVpHmNOMXdHTEWAaKskMssZEh3vY4tLraC/Am3GymFecFZMidKMndnlsLk6oaWVs0bHmRhu1z5HGxta9hYbr8FM8ROSsyI0YRd0W1YDKV9+DaU1ny4tdz+YOvnda4ZkHa7u5WXfSyZPQ8ZI5s3qZEeGqcVjq0MPPublLsxtawF8u69gBded5LLk9CcizZvUwo8D0jav5aGvE+cvvndbMQQe13W1K9b6eXL6EbuN83qZ2IsN01awMqI8+XuXAkOb02cNfNuXmFSUHeInCMu8g9lcmNBBI2VrZHOY4ObmkdoQbg9rb8VlliaklY8RoQTuWTbex4auIwzsD2HW2oII3EEag9YWGE3B3RklFSVmQ2G8B0lFKZoRJnLS27nk2BtcW0HAb7rJUrzmrM8wpRg7o6Yg5PaGrkMskbmyO7p0bi3N1kbieuyQxE4KyZEqMJO7OcP8AJ/RUcomiY8yNvZz3uNrix00G7qSdec1ZiNGEXdHpiDAtHWTc9Ox5flDbiRwFhe2gPWVEK84KyJlSjLmztiTBFJXSCWoa9zwwMBa9ze1BJ3A9LikK04K0RKnGTuzMxBhqCsiZDO1zmMcHNAcQbhpaNR1ErzCpKDuj1KCkrMyNhbGipIWwQgiNpNgSSdSSdT1lRObm7sRioqyK1W8luzpJDIY3tzG5Yx5DDffpwHULLMsTUStcxuhBu5YNuYdp6uIRTx52t7nUhzTa1w4G+70rFCpKDujJKCkrMrEXJLs4G5bK4dBlNv8A22P4rNxVQxcPAutNSMjY1jG2axoa0a6ACwGvUtdtvmZkrHuoJCAIAgKjyj/4dZqPiMVXuMDkp73J5V6xHeRR7i+rXMwQBAEAQBAEAQBAEAQBAEAQBAEAQBAEAQBAEAQBAEAQBAEAQBAEAQH/2Q==" id="46" name="Google Shape;46;p6"/>
          <p:cNvSpPr/>
          <p:nvPr/>
        </p:nvSpPr>
        <p:spPr>
          <a:xfrm>
            <a:off x="191477" y="-144463"/>
            <a:ext cx="37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6"/>
          <p:cNvSpPr txBox="1"/>
          <p:nvPr>
            <p:ph type="title"/>
          </p:nvPr>
        </p:nvSpPr>
        <p:spPr>
          <a:xfrm>
            <a:off x="1074616" y="1148835"/>
            <a:ext cx="9960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2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com dois conteúdos">
  <p:cSld name="Slide com dois conteúdo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idx="1" type="body"/>
          </p:nvPr>
        </p:nvSpPr>
        <p:spPr>
          <a:xfrm>
            <a:off x="1074616" y="1987463"/>
            <a:ext cx="4451400" cy="41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0" sz="24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9624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640"/>
              <a:buFont typeface="Open Sans"/>
              <a:buChar char="•"/>
              <a:defRPr b="0" i="0" sz="22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1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descr="data:image/jpeg;base64,/9j/4AAQSkZJRgABAQAAAQABAAD/2wCEAAkGBxQTEhUTExQVFBUVFxsbGRcXFhcgHBcbHRscHBgaGxwYHCggHBwlHyAYIzEhJykrLi8uHSA0OzMsNygtLi0BCgoKDg0OGxAQGzUmICUtNC8sLDQuNzQsLCwsLCwsLCwsLCwtLCwvLCwsLCwsLCwsLCwsLCwsLCwsLCwsLCwsLP/AABEIAKkBKgMBEQACEQEDEQH/xAAcAAEAAgIDAQAAAAAAAAAAAAAABQYEBwECAwj/xABOEAABAwIDAwQNCQYEBAcAAAABAAIDBBEGEiEFMUEHE1FhFyIyM1NUcYGRkpOx0hQVFkJygqHC0SM1Q1JzsjSDweFEYnSzJDZjosPj8P/EABsBAQACAwEBAAAAAAAAAAAAAAABBQMEBgIH/8QAOBEAAgECAwUFBQgCAwEAAAAAAAECAxEEElEFExQhcQYxMjNBNGFygbEiQkOCkcHC0aHwI1LhJP/aAAwDAQACEQMRAD8A3igMWq2lDGbSSxsPQ97R7ypUW+5ENpd54fP9L4zB7aP4lOSWhGeOo+f6XxmD20fxJkloM8dR8/0vjMHto/iTJLQZ46j5/pfGYPbR/EmSWgzx1Hz/AEvjMHto/iTJLQZ46j5/pfGYPbR/EmSWgzx1Hz/S+Mwe2j+JMktBnjqPn+l8Zg9tH8SZJaDPHU9qbakMhtHNE89DXtJ/Ao4td6JUk+4y15JOksgaC46AC5XipOMIucu5cyYxcnZFN2jtmSQmxLG8ADb0kb1xGN2tXryeV5Y+iX7l5RwkKa5q7Manr5GG7Xu8l7g+UFatHHYijK8Zv9v0Ms6FOas0XDZG0BMzNucNHDoP6Fdrs/HRxdLN6rvX++hSYig6U7enoZy3zAQm39rmP9mzuiNT/KOHnVFtfajw/wDxUvE+96f+m/hMKqn25d31Ky6qeTcvdfpzFcpLFV5PM5u/VlqqUErWRNbD227MI5DcHQOO8HgD0hX2ytrzc1RrO9+5+/3mhisJHLnh+hZ11RVHV7gASTYDeVEpKKbfciUm3ZFbrcTG9omi3S6+vkHBcviu0Es1qEeWr9fkWlLZ6tebOKPEzr2kaLdLb3Hm4qMN2hlmtXjy1X9Crs9W+wyyxvDgCDcEXBXUQnGcVKLumVbTTszsvRB41NUyMXke1g6XOAH4qUm+4htIxPn+l8Zg9tH8SnJLQjPHUfP9L4zB7aP4kyS0GeOo+f6XxmD20fxJkloM8dR8/wBL4zB7aP4kyS0GeOo+f6XxmD20fxJkloM8dR8/0vjMHto/iTJLQZ46j5/pfGYPbR/EmSWgzx1Hz/S+Mwe2j+JMktBnjqdo9t0zjZtRCT0CVhP4FMktBmWpnAryejlAak5V8eyRyOoqVxYWgc7I09tci+Rp+rpYkjXW3St3DUE1nkales19lGoXuLiSSSTvJ1J8pK3zTucWQCyAWQCyAWQCyAWQCyANNjcaEbiN4QG1uSrHspmZR1TzI1+kUjjdzXcGOO9wPAnUGw3HTSxNBWzRNuhWbeWRs/Ez7QO6yB+N1zW25OODlb1a+pb4FXrIpq4YvAgJzCT/ANo4cC2/oI/UroOzs2q8o6q/6Nf2V+0V9hP3lrXXlQULar7zSE/zn8DYL53tCbniqjf/AGf+OR0WHVqUV7jFWoZQCpTad0DYkLrtB6QD+C+l05ZoJ6o5qSs2iHxVOWxBo+u7XyDX32VLt+s4YdQX3n/hf6jcwEE6jb9CprjS5CAtWE5yY3MP1Tp5D/uCuw7P1nOjKm/uv/D/ANZUbQglNS1IrlLxgaCBojsZ5rhl9zQO6eRxtcADpPUumoUd4+fcVNapkR8/7QrpJ3mSaR8rz9Z7iT5r7h1DRWkYqKsivcm+bMeykgWQCyAWQCyAWQCyAWQHFkBbMFY5noZGgudJTkgPicSbDiWX7lw32Gh49IwVaEZr3malWcH7j6Lp5mva17TdrgHNPSCLg+hVbVuRY3PmjHsDmbRqw/eZnO8od2zT6CFbUXemisrK02QCymMIAgCAIAgCAIAgCAlcKwOfW0zWd0Z47eZwJPmAJXio7QfQ901eaPo7FHePvBcdt32R9UdDgPN+RT1xBdBATWE+/O+wfe1XvZ72l/C/qjR2h5S6/wBltXZFMUDaHfZPtu95XznGe0VPif1Z0dHy49F9DHWsZAgNhUvcN+yPcvpVHy49F9Dm6nifUg8X9zH5T7gqHtH5cOrN/Z3ikVlcmWoQFjwf/F+7+ZdP2b/F/L/Iq9pfd+f7GuOXiBwqad57h0RaD1h13D0Fq7jBv7LRz+KXNGsFuGqEAQBAEAQBAEAQBACgPoLDmx6gUlOL2tBHobadoNN6qqklmfUsoJ5UduUPALa8CWNwjqGiwcb5Xjg19tRa5s4A+dTQrunyfcRVoqfU1DW8n+0Y3FppXu647OB8ljf0gLeWIpv1NN0Jr0Mf6F7Q8Tn9Qqd9T1I3M9B9C9oeJz+oU31PUbmeg+he0PE5/UKb6nqNzPQfQvaHic/qFN9T1G5noPoXtDxOf1Cm+p6jcz0H0L2h4nP6hTfU9RuZ6D6F7Q8Tn9Qpvqeo3M9B9C9oeJz+oU31PUbmeh70mAdoyOAFLI3rflaB53FQ69NepKozfobY5O+TwUJ5+ZzZKgiwy3yxg7w2+9x4usOgcb6VfEZ+S7jbo0cnN95ZsUd4+8Fz23fZH1RaYDzfkU9cQXQQE1hPvzvsH3tV72e9pfwv6o0doeUuv9ltXZFMUDaHfZPtu95XznGe0VPif1Z0dHy49F9DHWsZAgNhUvcN+yPcvpVHy49F9Dm6nifUg8X9zH5T7gqHtH5cOrN/Z3ikVlcmWoQFjwf/ABfu/mXT9m/xfy/yKvaX3fn+xl4rw3FXwGGXTW7Hjex24OHT1jiusp1HTd0VM4KaszSG2OTLaEDiGxc+3g+Ig38rXWcD6fKrCOJpy9bGlLDzRF/QvaHic/qFe99T1PG5noPoXtDxOf1Cm+p6jcz0H0L2h4nP6hTfU9RuZ6D6F7Q8Tn9Qpvqeo3M9B9C9oeJz+oU31PUbmeg+he0PE5/UKb6nqNzPQfQvaHic/qFN9T1G5noPoXtDxOf1Cm+p6jcz0OzMEbQJsKObztt+JNk39PUbmehesE8lDxI2auyhrSC2FpuXEajnCNLD+UXvx6DrVcUrWh+psUsO07yNwLRNsIAgCAIAgCAIAgCAIAgCAiMUd4+8FT7d9kfVG7gPN+RT1xBdBATWE+/O+wfe1XvZ72l/C/qjR2h5S6/2W1dkUxQNod9k+273lfOcZ7RU+J/VnR0fLj0X0MdaxkCA2FS9w37I9y+lUfLj0X0ObqeJ9SDxf3MflPuCoe0flw6s39neKRWVyZahAWPB/wDF+7+ZdP2b/F/L/Iq9pfd+f7FkXUFYEAQBAEAQBAEAQBAEAQBAVrGuM4dnsBfd8r+4iaRc9ZP1W9foustKi6j5dxjqVVBGqq3ldr3OJYIYm8AGFx85cdfQFurCQXeajxMvQxuyttHwkfsmr1wtMjiZjsrbR8JH7JqcLTHEzHZW2j4SP2TU4WmOJmOyttHwkfsmpwtMcTM5HKttHwkXsmqOFpjiZlmwxywFz2srY2tBNudjvZvW5hvp1g+ZYqmE5XgZYYm7tI21HIHAOaQQQCCDoQdxB6Fom2dkAQBARGKO8feCp9u+yPqjdwHm/Ip64guggJrCffnfYPvar3s97S/hf1Ro7Q8pdf7LauyKYoG0O+yfbd7yvnOM9oqfE/qzo6Plx6L6GOtYyBAbCpe4b9ke5fSqPlx6L6HN1PE+pB4v7mPyn3BUPaPy4dWb+zvFIrK5MtQgLHg/+L938y6fs3+L+X+RV7S+78/2O+LMS/I+b/Zc5zmb6+W2W3/Kb711BWHSpxTlomVfNXzm2TPu1I7rL1dCAzcMba+Vw87k5vti22a+62t7DpQEugKfiDG/yad0PMZ8tu25y17gHdkPSgMrC+KzVyujMPN5WZr5yb6gW7kdKAsyAgsT4mZRhoLS+R2oYDbTpJ4DzICNw/jJ9RMyJ1OWZwSHBxIsBe+rRcdYPEIC3oDznmaxpe4gNaCSTwA3lAUWq5SBmtHBmb0ufYnzBpsgJ6mxE97GvFNJZzQR2zeIugNEcodc6baNS55PayFjR0NZ2oHvPlJVvQilTRW1nebK4spiCAIAgCAIAgPoDkarnSbOa1xJ5qRzGk/y6OA817eQBVmKjaoWGHd4F6WsZwgCAiMUd4+8FT7d9kfVG7gPN+RT1xBdBATWE+/O+wfe1XvZ72l/C/qjR2h5S6/2W1dkUxQNod9k+273lfOcZ7RU+J/VnR0fLj0X0MdaxkCA2FS9w37I9y+lUfLj0X0ObqeJ9SDxf3MflPuCoe0flw6s39neKRWVyZahAWPB/wDF+7+ZdP2b/F/L/Iq9pfd+f7EHyrf8P/mfkXUFYeG0f3LD9sf3vQE3yZ/4M/1Xe5qAtiA1Fjs2r5D0ZP7WqCS+4WxEasvBiMWQN3km979Q6FJBYEBrnlN2XIZGzgF0eQNcR9Ugk69AN96AkcIYyEpZBM0NfbK147l1hoCPqn8D1IC6oCr8o0xbRED672tPkvf/AECAjuSymbzc0lu2Lw2/QAL29J/AIC8oDR/K/g+SOd9bE0uhksZLDvb9xJ/5Tob9JPUrHDVk1kfeaWIpO+ZGtVtmqEAQBAEAQGVszZ8lRK2GFhkkduaPxJ6AOJK8ykoq7JjFydkfSmC9gChpI6e4c4Xc9w3F7tXW6huHUAqmrUzycizpwyRsTixnsIAgIjFHePvBU+3fZH1Ru4DzfkU9cQXQQE1hPvzvsH3tV72e9pfwv6o0doeUuv8AZbV2RTFA2h32T7bveV85xntFT4n9WdHR8uPRfQx1rGQIDYVL3Dfsj3L6VR8uPRfQ5up4n1IPF/cx+U+4Kh7R+XDqzf2d4pFZXJlqEBY8H/xfu/mXT9m/xfy/yKvaX3fn+xg8pOy5JYo5I2l3Nl2YAXNnAa242t+K6grCmS7fdJSR0YjHauuHAkl2pIGW2+56VBJsXA+zXwUrWyDK5zi4t4tvuB67AKSCwIDUWOXD5wfrxj/taoJNuBSQcoCqYqxcaSVsfNCRrmXJLi3Uk6A2IOm/yoCl4XoH1NY2RjMrGy53Fo7VgBzZQfwAUEm31JBE4o2WammfE3utC2/8wNwPPu86A1tsDEMuz3SMdHfNa7HktLXDjuPu4BQSX+kxSxzGOdHIC5oJAY4gEi5ANtVJBPkICvVuBtnyuLn0kVzvLQW36zkIWVVqi7mY3Sg/Qx+xzs3xVvryfEp4ipqNzDQdjnZvirfXk+JOIqajcw0HY52b4q315PiTiKmo3MNB2Odm+Kt9eT4k4ipqNzDQDk62b4qz1pPiTiKmo3MNCc2XsiCmblgijiB35GgX8p3nzrHKcpd7Paio9xnLySEAQBARGKO8feCp9u+yPqjdwHm/Ip64guggJrCffnfYPvar3s97S/hf1Ro7Q8pdf7LauyKYoW1WWmkB/nP4m4XzvaEHDFVE/wDs/wDPM6LDu9KL9xirUMoAupSbdkDYkLbNA6AB+C+l045YJaI5qTu2yBxf3MflPuC5/tH5cOrLDZ3ikVlcmWoQFjwf/F+7+ZdP2b/F/L/Iq9pfd+f7FkXUFYdRGL3sL9NtUB2QBAEAQBAcOaDoRfyoA0W0GiA5QBAdXMB3gG3UgOyA6SyhoLnENaBckkAAdJJ3ICp1nKZs2N2X5RnI4xse4esBY+lZ1hqj9DE68F6mP2Vtm+Ek9jJ+inhamhG/hqOyts3wknsZP0Thamg38NR2Vtm+Ek9jJ+icLU0G/hqOyts3wknsZP0Thamg38NR2Vtm+Ek9jJ+icLU0G/hqOyts3wknsZP0Thamg38NR2Vtm+Ek9jJ+icLU0G/hqOyts3wknsZP0Thamg38NT2peU7Zrzl58svxfG9o9JbYKHhqi9CVXg/UttPO17Q9jmva4XDmkEEdII0KwtW5Myp3IzFHePvBU23fZH1Ru4DzfkU9cQXQQE1hPvzvsH3tV72e9pfwv6o0doeUuv8AZbV2RTEJt/ZBk/aM7oDUfzDh51RbX2W8R/y0vEu9a/8Apv4TFKn9iXd9CsOpXg2LHX6MpXKPC1k8rg79GWqqQaumib2FsR2YSSCwGoad5PAnoV9srZE1NVqytbuXrf3mhisXHLkh+pZ11RVFexf3MflPuC5ztH5cOrLLZ3ikVlcmWoQFjwf/ABfu/mXT9m/xfy/yKvaX3fn+xZF1BWFb2zjqgpnFktQ3ON7WBzyOo5AbHqKyxoTlzSMcqsI97IzsrbN8JJ7GT9F74Wpoed/DUdlbZvhJPYyfonC1NBv4ajsrbN8JJ7GT9E4WpoN/DUdlbZvhJPYyfonC1NBv4ajsrbN8JJ7GT9E4WpoN/DUdlbZvhJPYyfonC1NBv4ajsrbN8JJ7GT9E4WpoN/DUdlbZvhJPYyfonC1NBv4anLOVTZpNudePLFJ8KcLU0G/hqWjZO14KlmeCVkreJab2PQRvB6isMoSi7NGVSUu4zl5JNDcr2KXz1L6VriIIDYtH15Bq4u6QDoB0glWWFpKMc3qzRxFRt5Ua+W0awQBAEAQBAEAQBAEBeOSrFL6WqZA5xME7g0tO5r3aNe3oN7A9IPUFrYmkpRv6oz0KjjK3obrxR3j7wXKbd9kfVF7gPN+RT1xBdBATWE+/O+wfe1XvZ72l/C/qjR2h5S6/2W1dkUwQBAEAQFexf3MflPuC5ztH5cOrLLZ3ikVlcmWoQFjwf/F+7+ZdP2b/ABfy/wAir2l935/sVrllxTJTRMpoXFj5gS9w3tjGlgeBcePQD0rs8LSUnmfoUmIqOKsjRwCsTQCAIAgCAIAgCAIAgJLD+25aOZs8LrOadRwe3i1w4g/hvXicFNWZ6hNxd0fS+z9tRSxRyh1hIxrwDwDgCPeqiUGnYs1JNXPnzlI2a6DaNQHDSR5kaelrze/mOYeUFWlCSlTRX1o2mysrMYggCAIAgCAIAgCAICcwRs11RXU8bAdJGvcf5WsIc4n0W8pCx1pKMG2ZKUW5o+h8Ud4+8Fx+3fZH1R0GA835FPXEF0EBNYT7877B97Ve9nvaX8L+qNHaHlLr/ZbV2RTBAEAQBAV7F/cx+U+4LnO0flw6sstneKRWVyZahAWPB/8AF+7+ZdP2b/F/L/Iq9pfd+f7Gv+XjZrhJT1Fu0LTGT0OBLmjzgu9Urt8HJWcSgxUe5mqVumoEAQBAEAQBAEAQBActaSQACSTYAbyTuA60B9G7EwqWU8DHus5kTGuGuhDQDx6VUzqXk2WcYWSM/FmFIK+MMmBDm9xI2wcwnfa+hB4g6e9eadWVN3RM6cZrmawreRmpDjzVRC9vDMHNPnADh+K3FjI+qNV4V+jMbsO1vhKf1n/AvXFw0I4WWo7Dtb4Sn9Z/wJxcNBwstR2Ha3wlP6z/AIE4uGg4WWo7Dtb4Sn9Z/wACcXDQcLLUdh2t8JT+s/4E4uGg4WWo7Dtb4Sn9Z/wJxcNBwstR2Ha3wlP6z/gTi4aDhZajsO1vhKf1n/AnFw0HCy1Pel5Gaon9pPCxvEtD3HzAgD8V5eMj6IlYV+rNm4QwfT7PYREC57u7lfbM7q00DR0Dz33rUq1pVHzNmnTjBciU2vS85E5o32uPKNf9lW7Rw7xGGlBd/p1XM28NU3dRSZRSF8+aadmdAFALLhOkIDpDuOjevpPuXVdnsNKMZVpevJfuVW0KqbUF8yxLpStCAIAgCAicSUhfFcC5Yb26uP6+ZVG2sNKthrx748/l6/2bmCqqFSz9SnLhy7CAt+GKQsizHQvN/Nw/1Xa7Dw0qOHzS75c/l6FLjqqnUsvQztp7OjqInQzMD43ixaf/ANcEdIV3GTi7o0ZRUlZmqNscjDsxNLUNy/yzA3H3mDX0BbscZ/2RqywujIvsO1vhKf1n/AsnFw0PHCy1HYdrfCU/rP8AgTi4aDhZajsO1vhKf1n/AAJxcNBwstR2Ha3wlP6z/gTi4aDhZajsO1vhKf1n/AnFw0HCy1HYdrfCU/rP+BOLhoOFlqOw7W+Ep/Wf8CcXDQcLLUdh2t8JT+s/4E4uGg4WWp2j5G6wnWWnA6bvP5VHGQ0HCy1LxgvkzgoniaRxnmHckizGHpa3Xtusk9Vlr1cTKasuSM9Ogoc/Uva1jOEAQBAEAQBAEAQBAEAQBAEBF7R2JHKc2rXHeRx8oVVjNkUMTLP3S1Xr1Rt0cZOmrd6MamwywG73F/Vaw861aHZ+jCV6knL3dyMs9oTatFWJtjQAABYDcBwV9GKilGKskaDbbuzspICAIAgCAICHrcPRvOZpLCd9t3oVLith0K0s0Xlfu7v0N2ljpwVnzOKLDsbDdxLyOBFh6OKjDbCoUpZpvM/8foTVx85K0eRMq7NEIAgCAIAgCAIAgCAIAgCAICs7YxnHBMYBHLI9trhoFtQDYa3Oh6EB77DxZDUP5sB8cn8jxa9t9iOPVvQE+gCAIAgCAIAgCAIAgOHGwv0ICI2FiKKrc8RB9o7XLgBe992t+HFATCAIAgCAIAgCAIAgCAIAgIzbu3I6RgfLmOY2AaLkm1/IgMyhqRJGyQAgPY1wB3gOAIB9KA90AQBAEAQHnUuIY4jeGkj0ICp8n225qnnuefmyZMvatFr577h1BAXBAEAQGuH/AL8++P8AshQDjlC/ZVsMrNHZWuNuJa7T8NFINj3QGu6GodtCWZ8tS+nhjIDGtflGt7E62NgLny8EBIYC2xI6Samkk53m7ljyb3aHZTrxGrSPKgJDlAq3xUmaN7mOL2i7TY2N76jUICsOopo6FlbHUz59C5rnktsXW3Hfw33QF4w1tM1NNHKRZxBDrbrg2NvegMHFVI1xa+SsfTRgEFrX5c56b318ligKxh7azo65sMVQ+ogebXeSfqk6ZtxB4jehJsDaUhbDI4GxDHEHoIabIQULA9NLVOdLJUznmnsOXnHZXcbEX3aIC87ZpTLC9ge6Mkd23eLG+liN9redAa95NqEvlc8SPYI8pLGk2kvmFna8POoBsqpjLmOaHFhLSA4b2m2/zKQa2222OFhczaUss7fqiRxBN9R2pOX0oSXXCG0Xz0sckmr9QT02JF/RZCCs8oFbKKmGJkskbHtbcMcRqXkXNt+iAj8TsnoHtbFVTObIw9065FiL9XnFihJ3xLDNs98UkdTNJmuSHuJBLbXuL2IN+PpQg2TE+7QekAoChy1j62sljdUOgghuO0flzEHLqeNzc68B50B64P2q9lXJSOmM8epjeXZt2u++63DgQgLBjGpfHRyvjcWuAbZw3i72g28xKApNJQSvoX1nyqoEjS425x1rNNt97386ElvwNtJ89KHSHM5ri3NxIFiCevW3mQggOVKlP7KXO6x7Tm/qgjMc+/uje27ggLHg2idHTMLpHyc41jxmJ7QFje0bc9yEBD482xK2SKlhcWOktmcDY9s7K0AjUa3Jt1ICP2jJLs2ohtPJNFIO2bI4ncQHWvuOoIPvQGxQUAQHhXVIjjfIdzGlx8gF0BQNiRT17Zp5aiVjWXDWRuLRfLci26wBHWelAe3JP/xH+V/8iAm8ebafTQDmzZ8jsod/KALkjr3DzoCs7Yjko445o618k1xnY6XMDcXPa31AOmt9/BCS90O1WSRsfuzsa63RcA2QgoO2an5PtZ072PLA4HRvdDmg3S9gdevgoB6ubJtOtZII3MgjtcuH1QbnqzE6WF7KQbIIQGqoaKOiqHtq6YyxnvbrXFgTYjUA3FrjeLISXXCtfBNnMFOYQ2wzGNrc194Bb0WGl+hCDF5Sv8H/AJjf9UBWpNuB+z46OJkj5SADZptYOvpbffRAXnCuzXU9LHG7uhcu6i43I825AVLFLDHtJk88bn0/a27W4Fm2ItuuHdtbigPFtU2o2rFLC1xjGUXyEWs03vpoEJL/ALW7xL/Tf/aUIKhyVtIjnuCO2bvHUUBeJG3BHSCgNb4BqDTVElPKx4fIQ0aaAtzXv1dYQFyxdTySUkzIrl5AsBvIzAuA8rbhAUSn2pCzZ0lMWOZUOuD2h7Y57i5twGlj0KCS44Aic2iYHAtOZ5sQQbFxtvUkFdx+wmup7AnRnD/1CgOOVNhMkFgT2jtw6wgPblWYSILAnvm4fZQF6pu4b9ke5Aa02ls9tJWvfUQGaCQuc0gXtmN+kC4NxY8NUBacLbSppZC2npjFlbfOY2gb7WBbfXzoDJx0L0M1tdG/3tQEBslh+ZpRY3tJpb/mQEjyaNIpDcW/au3+RqA8+Uyje+nY5jS4Mfd1huBBF/JeyAk8GbRbNSsDWubzTWxnMN5a0XI6kBA8oGzpBNDVxtLxHlDgBuyuzNJ6jci6Ajtr1B2pUwthjeGMHbucLZQSC4mxtuGnSUBssBAcoDG2lS87FJFuzsc2/RcEIDXmHtqGgZPT1McjS4ktIbcXLcp8oNhYhAZ/JVC5onJaQDzdiQbG2e9jx3hASfKFsh88DXRgudE6+Uby0ixt0ncbeVAV/Zm2qKNjQaFxmAAIEYdd3UXG+p4WQGxII2lrSGgCwsMtrC2gtw8iA8ptpQNJa+WIEbw57QR5QSpyvQi6PSmq45L829j7b8rgbX3XsdOKNNd4TTPdQScEIDlAQGNdmSVFNzcQBdnabEgaC996AzMNUboaaKOQWe1tiLg8TxCAk0AQHACA5QFMwvyiQ1tSaZkUrHBrjmdlt2pAO434rPUw7hHM2YoVlJ2Rc1gMoQBAcZQgBNkBVsK49pa+Z8MIkDmtLgXtAD2ggFzbE9I0Nt6zVKEqauzFCrGbaRalhMoQBAY9TWRx2EkjGX3Bzmi/pKlJvuIukejZW5cwIy2vmuLW33vutbiosSedNXRSG0cjHkakNc029BUtNd5F0zIUEhAEACAj9ubZhpIjNO8MYNOsngGgak9QXqEHN2R5lJRV2c7E2tDVQtmgeHxu4jgeII3gjoKSg4uzJjJSV0Z68khAQuK8Sw0EImmDiC4Ma1gBLnEE21IA0BNyslOm6jsjxOagrsyNgbYirIGVEV8j76OFiCCQQR0ghRODhLKyYSUldEkvB6CA4sgOUB86Y4gY/bcrJDlY+oia91wMrSIw51zoLC5uVa0W1RTWhoVUnVszb3J/hyjpBM6jndOJC0PJfG4NLM1gDG0WPbcepaNapOdsysbVKEY3ylQh5VKyomMVJRMe4XOUuc51hvOmUdCzPCwirykYVXlJ2iicwJyjfLZzTTQ8zNZxGUktJb3TSDq0jXp3FY62HyLMnyMlKtndmjNx7j5mzy2JsfPTvFwy9g0XsC42JuTewHRw4xRoOpz7kTVrKHL1KxPyoVtPO2Kroo2FwacocQ7K42B3uHA6abllWGhKN4yMe/lF2ki+YwxRHQU/PSAuLjlYwb3OIvv4AAEk/wCy1qVJ1JWRmqVFBXZRTyoVkQimqaEMppu4c1xzEb7i+hNtbENutnhoO6jLmjDv5Lm1yLxiLFDKegNdG3nmFrHMF7Zg8tDTextvB3LXhScp5GZp1Mscxr+PlTr3RPqG0UZp43ZXvu85TpoTfrbrbiFs8LBPLm5mDfztmtyL9gfFbNowGVrDG5jsr2E3sbA3B4ggrWq0nTlYz06imrmkcD188Nc99NB8olyyAMvbQkXd5ujrVhVjFwSk7GnTbU3ZXNm4D5RzWVBpp4RFLZxaWk2Jb3TSHatIFz5juWpWw+SOZPkbFKvmeVolsX4hrYJWRUlEajMzNnucrdbFpsN+7e4b1jpU4SV5Sse5zknaKuQeHuUmY1jaOuphBI9waC0ntXEXaHNdfQ6ag8Qss8OsmaDueIV3myyViT5RMdHZxia2ESulDjcvsG5SBwBvvXihQ3l+Z6q1cnoZWCdv1lU2SSppmwR5WuiIzftMwJvcnda3pXmrCEeUXcmnKUubRVuSzFMdTVyMZRQUxfEZHPjvdxDm6bhp2xKz4ik4xu5XMdKopSaSLDinEtfFOYaSgM4DWu50k5TfhpYAg30zdfFYadOm1eUrGSc5p2ijAwdyjPqKr5HVwcxNdwGUm2ZoJLXB2rTYGxubr3Vw6jHPF3R4p1ryyyXM2GtU2DR/LrLmrYY9+WC/nc91/wAGhWODVoN+80cU/tJGZDie2Gy2/b3NL5j/APUV5dP/AOj/AD/vzPaqf8P+CM5DpMu0JGnTNA8W6w9h/Ve8Xzh8zxhvGbDx1jwUUjKeKLn6mS1mXsG5jlbe2pJO5o/DS+rRoZ1mbsjYqVcrsu8jNi8o0wq20e0KYU73kBrmk2Bd3FwSdDuzA7/Pb3PDrLmg7nmNZ5sslYsWOsXx7Oha9zeckkJEcd7XtvJPBo09IWKjSdR2MlSooK5FYCxbW1sn7akEULmFzZhnANiAAM181779NxXqtShBcnzPNKpKXejBxxV1L6trI9lip+T2dHK8uLDmAJIbo0kHTUkgjyL1SUVG7la55qOTlyjex4cmeKIn1c9O6kbS1EpJfkLsrnx3Dmlju4cO23b7Feq9JqKle6Io1E5NWszLx/yjPoKj5PHA15yNdne427YkWygdXSvNHDqpHM2TVrZHaxGjlSqaedsW0KMRA2JLSQ5rSSM1iSHDQ7jwK98LGSvBnnfyi7TRYuVPbLKejY59PHUskla3JJu7lzg4ab9PxWLDwcpcnYyVpqMeauZeCNuRybNZUmOOmjYH3YzuWNYTe2nVdeasGqmXvJpzThm7ioRcqdXUTOFHQ89GzUjti8tvoSW6Mv0arO8LGK+1IxKvKT+yi94r2xPTQNkgpnVMjnBpY0ntbg9to0kgEW4b1rU4Rk7N2M85OKulco1TymVtLIwV1CI2P3ZSQ6wtmIuSHEXGmm8LZWGhNfYkYHXlF/aRtKmna9jXtN2vaHNPSCLg+habVuRtI+ecbxsdtuVspyxuqIg83tZhEYeb8LNvqrSjdUVbQ0KiTq8zceBaKhhjkjoJmytzBz8soflJFhe264b+BWhWc205o26ailaJqvka/eh/pS+9q3MV5Zq4bxscn/7+P9Wo/Olbyf0FLzRyi3i26JJdI89O8E7ubaGB3mzNelDnRsveKvKrdnPK9O1+043Mc17TDFq0gju38R5kwytTYrv7aLFy807zFSSC+Rrntd9pzWlv4NcsWDau0e8UnZMiG0ny+khNXtimiiYGkRFkYdGWtLbEZmnMASOvrWS+7k8sHci2eKvItOOdnCn2AYWv5xrBEA+1sw51pBsOpYKMs1e/UyVValYqWFv/AC9tH+t+WBZ6nnx/3UxQ8llg5BO8VX9Vv9qxYzxI94XwsrHI/wDvZ39OX+4LNifK/Qx0PMZ1wF+//wDOqf7ZUreR8kKfnfqTmOsU1Mm0xQMndSQh8bHPYcru3DSXl2hFr6AEBY6NKKp52rs91KknUyJ2K5tfZwp9twRNlkmAnpjnkfmcSXMJu7is0ZZqLdvRmOUbVUuhO8vvfaT7EvvYsWC7me8V6GzcMf4Cn/6dn9gWnU8b6mzDwo09yFf493/TO/vjW/jPB8zUw/mMlds4jqavaxoTUvpIBK5l43ZHdq0m5dobuIsNbajQ8fEKcYUs9rs9SqSlUy3siH2JSCHEDI2vfIGTkB73ZnO7Q6udxKyTd6F/ceYq1axv1VhvGmcWATYjgjOoBiaR1WLyPQVv0+WHbNSfOskVXZ+xJDtEbNNzG2ru5p3FrL3f54h+IWZzW73nu/3/ACYVF58npcmsFO5rEL2bg6apZ5u3cPcFjq86F+h7pu1ZnXlLdJBtoS5gwnmnxyObdrQLNzW4hpBNlOHtKjYVrqrclpMLsq6mKWo2zTyzEtEYibHmNiXNDcr+m/BeN64RaUOR73alK7lzOvL5A7nKV+uTI9vUHXafxHuTBvk0Ril3F+wJtunmpKaOKWMyMp2Zow4Z2ZWta7M3eADpcrWrQkpNtepsUpRcUloa9mxBU7Q2q6jdVSUkDZJGAROyOIjzaZhYlzrcdOpbSpxp0s1rs188p1Mt7Ii8EwCPb/NhznBk1Q0OcbucAHi7jxJ3kr3Wd6F/cjxS839Ry1fvMf0Y/wC56jCeX8xivEe3Lx/jo/8ApW/9yVMH4Pn/AETifMXQs/LV+7ab+sz/ALUiw4TxvoZcT4EeWH4HPwzI1l82SY2HECRxI9AKmo0sQr+4in5BE8ie26eD5S2aWOJz+bLS9wbmAzggE7yLjTrXvFwlK1keMNJK9yx8sGK6ijbDFTu5szZy6QAEgNy9q2+gJvv6liwtKM7uXoZcRUcUkjX/ACgbM5qChlNVLVvnje5zpJS8N0jNmXJyjtj6B0LZoSu5K1rGvWjZR53N04ZP/g6b+hF/Y1aE/E+pux8KMDa/J1Q1Mz55WPMkhu4iR4FwANwOmgCmOInFWREqUJO7RI4ZwpTUHOfJ2ubzuXNme53c3tv3d0V5qVZT8RMKcYdxi7AwLR0c3PwNeJMpbcyOIs619CeoKZ1pzVmRGnGLujnZmBaOCp+VRteJbuNzI4i775tCbcSkq05RyvuCpxTuiA5UdrbOY+GGugfKS0ua+OwdGL235mmx10ud27csuHhUabgzHWlBcpI1WaKGqro4tnQytjJYLPN3aHt5HanK23Xw61uXlGDc2a1lKayI+jtobPjnidFMwSRuFi124/oetVSk4u6LBpNWZTuxLs7NfLLb+XnTb9fxWxxVQw8PAsu0MOwTUoo3tPMBrGhoc64DLZRmvfSw4rCqklLMu8yuCccvoYVHgmkipZaRjXiGZ2Z4L3Ek9qNDe47lq9OtNyUn3ohU4qOX0MrDWGKeha9tO1zRIQXZnF2oFhvUTqSnzkTGCj3GHsLA1JSTc/C14kIcLmRxFnb9DopnWnJZWRGnGLujjZuBaOCp+VxseJsz3XMjiLvBDtCbfWKSrzlHK+4hUoqWb1PTEuCqOucHzxnOBbOxxa63QbaHzgpTrThyTE6UZ95HbK5MaCCRkrWSPexwc0vkdo4G4Nm2BsddV7liaklY8xoQTuSmJsH0tc5jqhrnGMENyvc3R1r7t+4LHTqyh4T3KnGXeS9HRtjibEy+RjQ0XOtgLDXyLw227npKysQWG8DUlFIZadj2vLCy7pHO7UkHcT1BZJ15zVpHmNOMXdHTEWAaKskMssZEh3vY4tLraC/Am3GymFecFZMidKMndnlsLk6oaWVs0bHmRhu1z5HGxta9hYbr8FM8ROSsyI0YRd0W1YDKV9+DaU1ny4tdz+YOvnda4ZkHa7u5WXfSyZPQ8ZI5s3qZEeGqcVjq0MPPublLsxtawF8u69gBded5LLk9CcizZvUwo8D0jav5aGvE+cvvndbMQQe13W1K9b6eXL6EbuN83qZ2IsN01awMqI8+XuXAkOb02cNfNuXmFSUHeInCMu8g9lcmNBBI2VrZHOY4ObmkdoQbg9rb8VlliaklY8RoQTuWTbex4auIwzsD2HW2oII3EEag9YWGE3B3RklFSVmQ2G8B0lFKZoRJnLS27nk2BtcW0HAb7rJUrzmrM8wpRg7o6Yg5PaGrkMskbmyO7p0bi3N1kbieuyQxE4KyZEqMJO7OcP8AJ/RUcomiY8yNvZz3uNrix00G7qSdec1ZiNGEXdHpiDAtHWTc9Ox5flDbiRwFhe2gPWVEK84KyJlSjLmztiTBFJXSCWoa9zwwMBa9ze1BJ3A9LikK04K0RKnGTuzMxBhqCsiZDO1zmMcHNAcQbhpaNR1ErzCpKDuj1KCkrMyNhbGipIWwQgiNpNgSSdSSdT1lRObm7sRioqyK1W8luzpJDIY3tzG5Yx5DDffpwHULLMsTUStcxuhBu5YNuYdp6uIRTx52t7nUhzTa1w4G+70rFCpKDujJKCkrMrEXJLs4G5bK4dBlNv8A22P4rNxVQxcPAutNSMjY1jG2axoa0a6ACwGvUtdtvmZkrHuoJCAIAgKjyj/4dZqPiMVXuMDkp73J5V6xHeRR7i+rXMwQBAEAQBAEAQBAEAQBAEAQBAEAQBAEAQBAEAQBAEAQBAEAQBAEAQH/2Q==" id="51" name="Google Shape;51;p7"/>
          <p:cNvSpPr/>
          <p:nvPr/>
        </p:nvSpPr>
        <p:spPr>
          <a:xfrm>
            <a:off x="191477" y="-144463"/>
            <a:ext cx="37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7"/>
          <p:cNvSpPr txBox="1"/>
          <p:nvPr>
            <p:ph type="title"/>
          </p:nvPr>
        </p:nvSpPr>
        <p:spPr>
          <a:xfrm>
            <a:off x="1074616" y="1148835"/>
            <a:ext cx="9960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2000" u="none" cap="none" strike="noStrike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2" type="body"/>
          </p:nvPr>
        </p:nvSpPr>
        <p:spPr>
          <a:xfrm>
            <a:off x="6510896" y="1987463"/>
            <a:ext cx="4451400" cy="41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0" sz="24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9624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640"/>
              <a:buFont typeface="Open Sans"/>
              <a:buChar char="•"/>
              <a:defRPr b="0" i="0" sz="22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1" sz="20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4" name="Google Shape;54;p7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imagem">
  <p:cSld name="Slide de imagem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idx="1" type="body"/>
          </p:nvPr>
        </p:nvSpPr>
        <p:spPr>
          <a:xfrm>
            <a:off x="1125226" y="1202798"/>
            <a:ext cx="9960600" cy="48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0" sz="24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9624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640"/>
              <a:buFont typeface="Open Sans"/>
              <a:buChar char="•"/>
              <a:defRPr b="0" i="0" sz="2200" u="none" cap="none" strike="noStrike">
                <a:solidFill>
                  <a:srgbClr val="0C0C0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0C0C0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0" sz="2000" u="none" cap="none" strike="noStrike">
                <a:solidFill>
                  <a:srgbClr val="0C0C0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Char char="•"/>
              <a:defRPr b="0" i="1" sz="2000" u="none" cap="none" strike="noStrike">
                <a:solidFill>
                  <a:srgbClr val="0C0C0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Open Sans"/>
              <a:buNone/>
              <a:defRPr b="0" i="1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descr="data:image/jpeg;base64,/9j/4AAQSkZJRgABAQAAAQABAAD/2wCEAAkGBxQTEhUTExQVFBUVFxsbGRcXFhcgHBcbHRscHBgaGxwYHCggHBwlHyAYIzEhJykrLi8uHSA0OzMsNygtLi0BCgoKDg0OGxAQGzUmICUtNC8sLDQuNzQsLCwsLCwsLCwsLCwtLCwvLCwsLCwsLCwsLCwsLCwsLCwsLCwsLCwsLP/AABEIAKkBKgMBEQACEQEDEQH/xAAcAAEAAgIDAQAAAAAAAAAAAAAABQYEBwECAwj/xABOEAABAwIDAwQNCQYEBAcAAAABAAIDBBEGEiEFMUEHE1FhFyIyM1NUcYGRkpOx0hQVFkJygqHC0SM1Q1JzsjSDweFEYnSzJDZjosPj8P/EABsBAQACAwEBAAAAAAAAAAAAAAABBQMEBgIH/8QAOBEAAgECAwUFBQgCAwEAAAAAAAECAxEEElEFExQhcQYxMjNBNGFygbEiQkOCkcHC0aHwI1LhJP/aAAwDAQACEQMRAD8A3igMWq2lDGbSSxsPQ97R7ypUW+5ENpd54fP9L4zB7aP4lOSWhGeOo+f6XxmD20fxJkloM8dR8/0vjMHto/iTJLQZ46j5/pfGYPbR/EmSWgzx1Hz/AEvjMHto/iTJLQZ46j5/pfGYPbR/EmSWgzx1Hz/S+Mwe2j+JMktBnjqPn+l8Zg9tH8SZJaDPHU9qbakMhtHNE89DXtJ/Ao4td6JUk+4y15JOksgaC46AC5XipOMIucu5cyYxcnZFN2jtmSQmxLG8ADb0kb1xGN2tXryeV5Y+iX7l5RwkKa5q7Manr5GG7Xu8l7g+UFatHHYijK8Zv9v0Ms6FOas0XDZG0BMzNucNHDoP6Fdrs/HRxdLN6rvX++hSYig6U7enoZy3zAQm39rmP9mzuiNT/KOHnVFtfajw/wDxUvE+96f+m/hMKqn25d31Ky6qeTcvdfpzFcpLFV5PM5u/VlqqUErWRNbD227MI5DcHQOO8HgD0hX2ytrzc1RrO9+5+/3mhisJHLnh+hZ11RVHV7gASTYDeVEpKKbfciUm3ZFbrcTG9omi3S6+vkHBcviu0Es1qEeWr9fkWlLZ6tebOKPEzr2kaLdLb3Hm4qMN2hlmtXjy1X9Crs9W+wyyxvDgCDcEXBXUQnGcVKLumVbTTszsvRB41NUyMXke1g6XOAH4qUm+4htIxPn+l8Zg9tH8SnJLQjPHUfP9L4zB7aP4kyS0GeOo+f6XxmD20fxJkloM8dR8/wBL4zB7aP4kyS0GeOo+f6XxmD20fxJkloM8dR8/0vjMHto/iTJLQZ46j5/pfGYPbR/EmSWgzx1Hz/S+Mwe2j+JMktBnjqdo9t0zjZtRCT0CVhP4FMktBmWpnAryejlAak5V8eyRyOoqVxYWgc7I09tci+Rp+rpYkjXW3St3DUE1nkales19lGoXuLiSSSTvJ1J8pK3zTucWQCyAWQCyAWQCyAWQCyANNjcaEbiN4QG1uSrHspmZR1TzI1+kUjjdzXcGOO9wPAnUGw3HTSxNBWzRNuhWbeWRs/Ez7QO6yB+N1zW25OODlb1a+pb4FXrIpq4YvAgJzCT/ANo4cC2/oI/UroOzs2q8o6q/6Nf2V+0V9hP3lrXXlQULar7zSE/zn8DYL53tCbniqjf/AGf+OR0WHVqUV7jFWoZQCpTad0DYkLrtB6QD+C+l05ZoJ6o5qSs2iHxVOWxBo+u7XyDX32VLt+s4YdQX3n/hf6jcwEE6jb9CprjS5CAtWE5yY3MP1Tp5D/uCuw7P1nOjKm/uv/D/ANZUbQglNS1IrlLxgaCBojsZ5rhl9zQO6eRxtcADpPUumoUd4+fcVNapkR8/7QrpJ3mSaR8rz9Z7iT5r7h1DRWkYqKsivcm+bMeykgWQCyAWQCyAWQCyAWQHFkBbMFY5noZGgudJTkgPicSbDiWX7lw32Gh49IwVaEZr3malWcH7j6Lp5mva17TdrgHNPSCLg+hVbVuRY3PmjHsDmbRqw/eZnO8od2zT6CFbUXemisrK02QCymMIAgCAIAgCAIAgCAlcKwOfW0zWd0Z47eZwJPmAJXio7QfQ901eaPo7FHePvBcdt32R9UdDgPN+RT1xBdBATWE+/O+wfe1XvZ72l/C/qjR2h5S6/wBltXZFMUDaHfZPtu95XznGe0VPif1Z0dHy49F9DHWsZAgNhUvcN+yPcvpVHy49F9Dm6nifUg8X9zH5T7gqHtH5cOrN/Z3ikVlcmWoQFjwf/F+7+ZdP2b/F/L/Iq9pfd+f7GuOXiBwqad57h0RaD1h13D0Fq7jBv7LRz+KXNGsFuGqEAQBAEAQBAEAQBACgPoLDmx6gUlOL2tBHobadoNN6qqklmfUsoJ5UduUPALa8CWNwjqGiwcb5Xjg19tRa5s4A+dTQrunyfcRVoqfU1DW8n+0Y3FppXu647OB8ljf0gLeWIpv1NN0Jr0Mf6F7Q8Tn9Qqd9T1I3M9B9C9oeJz+oU31PUbmeg+he0PE5/UKb6nqNzPQfQvaHic/qFN9T1G5noPoXtDxOf1Cm+p6jcz0H0L2h4nP6hTfU9RuZ6D6F7Q8Tn9Qpvqeo3M9B9C9oeJz+oU31PUbmeh70mAdoyOAFLI3rflaB53FQ69NepKozfobY5O+TwUJ5+ZzZKgiwy3yxg7w2+9x4usOgcb6VfEZ+S7jbo0cnN95ZsUd4+8Fz23fZH1RaYDzfkU9cQXQQE1hPvzvsH3tV72e9pfwv6o0doeUuv9ltXZFMUDaHfZPtu95XznGe0VPif1Z0dHy49F9DHWsZAgNhUvcN+yPcvpVHy49F9Dm6nifUg8X9zH5T7gqHtH5cOrN/Z3ikVlcmWoQFjwf/ABfu/mXT9m/xfy/yKvaX3fn+xl4rw3FXwGGXTW7Hjex24OHT1jiusp1HTd0VM4KaszSG2OTLaEDiGxc+3g+Ig38rXWcD6fKrCOJpy9bGlLDzRF/QvaHic/qFe99T1PG5noPoXtDxOf1Cm+p6jcz0H0L2h4nP6hTfU9RuZ6D6F7Q8Tn9Qpvqeo3M9B9C9oeJz+oU31PUbmeg+he0PE5/UKb6nqNzPQfQvaHic/qFN9T1G5noPoXtDxOf1Cm+p6jcz0OzMEbQJsKObztt+JNk39PUbmehesE8lDxI2auyhrSC2FpuXEajnCNLD+UXvx6DrVcUrWh+psUsO07yNwLRNsIAgCAIAgCAIAgCAIAgCAiMUd4+8FT7d9kfVG7gPN+RT1xBdBATWE+/O+wfe1XvZ72l/C/qjR2h5S6/2W1dkUxQNod9k+273lfOcZ7RU+J/VnR0fLj0X0MdaxkCA2FS9w37I9y+lUfLj0X0ObqeJ9SDxf3MflPuCoe0flw6s39neKRWVyZahAWPB/wDF+7+ZdP2b/F/L/Iq9pfd+f7FkXUFYEAQBAEAQBAEAQBAEAQBAVrGuM4dnsBfd8r+4iaRc9ZP1W9foustKi6j5dxjqVVBGqq3ldr3OJYIYm8AGFx85cdfQFurCQXeajxMvQxuyttHwkfsmr1wtMjiZjsrbR8JH7JqcLTHEzHZW2j4SP2TU4WmOJmOyttHwkfsmpwtMcTM5HKttHwkXsmqOFpjiZlmwxywFz2srY2tBNudjvZvW5hvp1g+ZYqmE5XgZYYm7tI21HIHAOaQQQCCDoQdxB6Fom2dkAQBARGKO8feCp9u+yPqjdwHm/Ip64guggJrCffnfYPvar3s97S/hf1Ro7Q8pdf7LauyKYoG0O+yfbd7yvnOM9oqfE/qzo6Plx6L6GOtYyBAbCpe4b9ke5fSqPlx6L6HN1PE+pB4v7mPyn3BUPaPy4dWb+zvFIrK5MtQgLHg/+L938y6fs3+L+X+RV7S+78/2O+LMS/I+b/Zc5zmb6+W2W3/Kb711BWHSpxTlomVfNXzm2TPu1I7rL1dCAzcMba+Vw87k5vti22a+62t7DpQEugKfiDG/yad0PMZ8tu25y17gHdkPSgMrC+KzVyujMPN5WZr5yb6gW7kdKAsyAgsT4mZRhoLS+R2oYDbTpJ4DzICNw/jJ9RMyJ1OWZwSHBxIsBe+rRcdYPEIC3oDznmaxpe4gNaCSTwA3lAUWq5SBmtHBmb0ufYnzBpsgJ6mxE97GvFNJZzQR2zeIugNEcodc6baNS55PayFjR0NZ2oHvPlJVvQilTRW1nebK4spiCAIAgCAIAgPoDkarnSbOa1xJ5qRzGk/y6OA817eQBVmKjaoWGHd4F6WsZwgCAiMUd4+8FT7d9kfVG7gPN+RT1xBdBATWE+/O+wfe1XvZ72l/C/qjR2h5S6/2W1dkUxQNod9k+273lfOcZ7RU+J/VnR0fLj0X0MdaxkCA2FS9w37I9y+lUfLj0X0ObqeJ9SDxf3MflPuCoe0flw6s39neKRWVyZahAWPB/wDF+7+ZdP2b/F/L/Iq9pfd+f7EHyrf8P/mfkXUFYeG0f3LD9sf3vQE3yZ/4M/1Xe5qAtiA1Fjs2r5D0ZP7WqCS+4WxEasvBiMWQN3km979Q6FJBYEBrnlN2XIZGzgF0eQNcR9Ugk69AN96AkcIYyEpZBM0NfbK147l1hoCPqn8D1IC6oCr8o0xbRED672tPkvf/AECAjuSymbzc0lu2Lw2/QAL29J/AIC8oDR/K/g+SOd9bE0uhksZLDvb9xJ/5Tob9JPUrHDVk1kfeaWIpO+ZGtVtmqEAQBAEAQGVszZ8lRK2GFhkkduaPxJ6AOJK8ykoq7JjFydkfSmC9gChpI6e4c4Xc9w3F7tXW6huHUAqmrUzycizpwyRsTixnsIAgIjFHePvBU+3fZH1Ru4DzfkU9cQXQQE1hPvzvsH3tV72e9pfwv6o0doeUuv8AZbV2RTFA2h32T7bveV85xntFT4n9WdHR8uPRfQx1rGQIDYVL3Dfsj3L6VR8uPRfQ5up4n1IPF/cx+U+4Kh7R+XDqzf2d4pFZXJlqEBY8H/xfu/mXT9m/xfy/yKvaX3fn+xg8pOy5JYo5I2l3Nl2YAXNnAa242t+K6grCmS7fdJSR0YjHauuHAkl2pIGW2+56VBJsXA+zXwUrWyDK5zi4t4tvuB67AKSCwIDUWOXD5wfrxj/taoJNuBSQcoCqYqxcaSVsfNCRrmXJLi3Uk6A2IOm/yoCl4XoH1NY2RjMrGy53Fo7VgBzZQfwAUEm31JBE4o2WammfE3utC2/8wNwPPu86A1tsDEMuz3SMdHfNa7HktLXDjuPu4BQSX+kxSxzGOdHIC5oJAY4gEi5ANtVJBPkICvVuBtnyuLn0kVzvLQW36zkIWVVqi7mY3Sg/Qx+xzs3xVvryfEp4ipqNzDQdjnZvirfXk+JOIqajcw0HY52b4q315PiTiKmo3MNB2Odm+Kt9eT4k4ipqNzDQDk62b4qz1pPiTiKmo3MNCc2XsiCmblgijiB35GgX8p3nzrHKcpd7Paio9xnLySEAQBARGKO8feCp9u+yPqjdwHm/Ip64guggJrCffnfYPvar3s97S/hf1Ro7Q8pdf7LauyKYoW1WWmkB/nP4m4XzvaEHDFVE/wDs/wDPM6LDu9KL9xirUMoAupSbdkDYkLbNA6AB+C+l045YJaI5qTu2yBxf3MflPuC5/tH5cOrLDZ3ikVlcmWoQFjwf/F+7+ZdP2b/F/L/Iq9pfd+f7FkXUFYdRGL3sL9NtUB2QBAEAQBAcOaDoRfyoA0W0GiA5QBAdXMB3gG3UgOyA6SyhoLnENaBckkAAdJJ3ICp1nKZs2N2X5RnI4xse4esBY+lZ1hqj9DE68F6mP2Vtm+Ek9jJ+inhamhG/hqOyts3wknsZP0Thamg38NR2Vtm+Ek9jJ+icLU0G/hqOyts3wknsZP0Thamg38NR2Vtm+Ek9jJ+icLU0G/hqOyts3wknsZP0Thamg38NR2Vtm+Ek9jJ+icLU0G/hqOyts3wknsZP0Thamg38NT2peU7Zrzl58svxfG9o9JbYKHhqi9CVXg/UttPO17Q9jmva4XDmkEEdII0KwtW5Myp3IzFHePvBU23fZH1Ru4DzfkU9cQXQQE1hPvzvsH3tV72e9pfwv6o0doeUuv8AZbV2RTEJt/ZBk/aM7oDUfzDh51RbX2W8R/y0vEu9a/8Apv4TFKn9iXd9CsOpXg2LHX6MpXKPC1k8rg79GWqqQaumib2FsR2YSSCwGoad5PAnoV9srZE1NVqytbuXrf3mhisXHLkh+pZ11RVFexf3MflPuC5ztH5cOrLLZ3ikVlcmWoQFjwf/ABfu/mXT9m/xfy/yKvaX3fn+xZF1BWFb2zjqgpnFktQ3ON7WBzyOo5AbHqKyxoTlzSMcqsI97IzsrbN8JJ7GT9F74Wpoed/DUdlbZvhJPYyfonC1NBv4ajsrbN8JJ7GT9E4WpoN/DUdlbZvhJPYyfonC1NBv4ajsrbN8JJ7GT9E4WpoN/DUdlbZvhJPYyfonC1NBv4ajsrbN8JJ7GT9E4WpoN/DUdlbZvhJPYyfonC1NBv4anLOVTZpNudePLFJ8KcLU0G/hqWjZO14KlmeCVkreJab2PQRvB6isMoSi7NGVSUu4zl5JNDcr2KXz1L6VriIIDYtH15Bq4u6QDoB0glWWFpKMc3qzRxFRt5Ua+W0awQBAEAQBAEAQBAEBeOSrFL6WqZA5xME7g0tO5r3aNe3oN7A9IPUFrYmkpRv6oz0KjjK3obrxR3j7wXKbd9kfVF7gPN+RT1xBdBATWE+/O+wfe1XvZ72l/C/qjR2h5S6/2W1dkUwQBAEAQFexf3MflPuC5ztH5cOrLLZ3ikVlcmWoQFjwf/F+7+ZdP2b/ABfy/wAir2l935/sVrllxTJTRMpoXFj5gS9w3tjGlgeBcePQD0rs8LSUnmfoUmIqOKsjRwCsTQCAIAgCAIAgCAIAgJLD+25aOZs8LrOadRwe3i1w4g/hvXicFNWZ6hNxd0fS+z9tRSxRyh1hIxrwDwDgCPeqiUGnYs1JNXPnzlI2a6DaNQHDSR5kaelrze/mOYeUFWlCSlTRX1o2mysrMYggCAIAgCAIAgCAICcwRs11RXU8bAdJGvcf5WsIc4n0W8pCx1pKMG2ZKUW5o+h8Ud4+8Fx+3fZH1R0GA835FPXEF0EBNYT7877B97Ve9nvaX8L+qNHaHlLr/ZbV2RTBAEAQBAV7F/cx+U+4LnO0flw6sstneKRWVyZahAWPB/8AF+7+ZdP2b/F/L/Iq9pfd+f7Gv+XjZrhJT1Fu0LTGT0OBLmjzgu9Urt8HJWcSgxUe5mqVumoEAQBAEAQBAEAQBActaSQACSTYAbyTuA60B9G7EwqWU8DHus5kTGuGuhDQDx6VUzqXk2WcYWSM/FmFIK+MMmBDm9xI2wcwnfa+hB4g6e9eadWVN3RM6cZrmawreRmpDjzVRC9vDMHNPnADh+K3FjI+qNV4V+jMbsO1vhKf1n/AvXFw0I4WWo7Dtb4Sn9Z/wJxcNBwstR2Ha3wlP6z/AIE4uGg4WWo7Dtb4Sn9Z/wACcXDQcLLUdh2t8JT+s/4E4uGg4WWo7Dtb4Sn9Z/wJxcNBwstR2Ha3wlP6z/gTi4aDhZajsO1vhKf1n/AnFw0HCy1Pel5Gaon9pPCxvEtD3HzAgD8V5eMj6IlYV+rNm4QwfT7PYREC57u7lfbM7q00DR0Dz33rUq1pVHzNmnTjBciU2vS85E5o32uPKNf9lW7Rw7xGGlBd/p1XM28NU3dRSZRSF8+aadmdAFALLhOkIDpDuOjevpPuXVdnsNKMZVpevJfuVW0KqbUF8yxLpStCAIAgCAicSUhfFcC5Yb26uP6+ZVG2sNKthrx748/l6/2bmCqqFSz9SnLhy7CAt+GKQsizHQvN/Nw/1Xa7Dw0qOHzS75c/l6FLjqqnUsvQztp7OjqInQzMD43ixaf/ANcEdIV3GTi7o0ZRUlZmqNscjDsxNLUNy/yzA3H3mDX0BbscZ/2RqywujIvsO1vhKf1n/AsnFw0PHCy1HYdrfCU/rP8AgTi4aDhZajsO1vhKf1n/AAJxcNBwstR2Ha3wlP6z/gTi4aDhZajsO1vhKf1n/AnFw0HCy1HYdrfCU/rP+BOLhoOFlqOw7W+Ep/Wf8CcXDQcLLUdh2t8JT+s/4E4uGg4WWp2j5G6wnWWnA6bvP5VHGQ0HCy1LxgvkzgoniaRxnmHckizGHpa3Xtusk9Vlr1cTKasuSM9Ogoc/Uva1jOEAQBAEAQBAEAQBAEAQBAEBF7R2JHKc2rXHeRx8oVVjNkUMTLP3S1Xr1Rt0cZOmrd6MamwywG73F/Vaw861aHZ+jCV6knL3dyMs9oTatFWJtjQAABYDcBwV9GKilGKskaDbbuzspICAIAgCAICHrcPRvOZpLCd9t3oVLith0K0s0Xlfu7v0N2ljpwVnzOKLDsbDdxLyOBFh6OKjDbCoUpZpvM/8foTVx85K0eRMq7NEIAgCAIAgCAIAgCAIAgCAICs7YxnHBMYBHLI9trhoFtQDYa3Oh6EB77DxZDUP5sB8cn8jxa9t9iOPVvQE+gCAIAgCAIAgCAIAgOHGwv0ICI2FiKKrc8RB9o7XLgBe992t+HFATCAIAgCAIAgCAIAgCAIAgIzbu3I6RgfLmOY2AaLkm1/IgMyhqRJGyQAgPY1wB3gOAIB9KA90AQBAEAQHnUuIY4jeGkj0ICp8n225qnnuefmyZMvatFr577h1BAXBAEAQGuH/AL8++P8AshQDjlC/ZVsMrNHZWuNuJa7T8NFINj3QGu6GodtCWZ8tS+nhjIDGtflGt7E62NgLny8EBIYC2xI6Samkk53m7ljyb3aHZTrxGrSPKgJDlAq3xUmaN7mOL2i7TY2N76jUICsOopo6FlbHUz59C5rnktsXW3Hfw33QF4w1tM1NNHKRZxBDrbrg2NvegMHFVI1xa+SsfTRgEFrX5c56b318ligKxh7azo65sMVQ+ogebXeSfqk6ZtxB4jehJsDaUhbDI4GxDHEHoIabIQULA9NLVOdLJUznmnsOXnHZXcbEX3aIC87ZpTLC9ge6Mkd23eLG+liN9redAa95NqEvlc8SPYI8pLGk2kvmFna8POoBsqpjLmOaHFhLSA4b2m2/zKQa2222OFhczaUss7fqiRxBN9R2pOX0oSXXCG0Xz0sckmr9QT02JF/RZCCs8oFbKKmGJkskbHtbcMcRqXkXNt+iAj8TsnoHtbFVTObIw9065FiL9XnFihJ3xLDNs98UkdTNJmuSHuJBLbXuL2IN+PpQg2TE+7QekAoChy1j62sljdUOgghuO0flzEHLqeNzc68B50B64P2q9lXJSOmM8epjeXZt2u++63DgQgLBjGpfHRyvjcWuAbZw3i72g28xKApNJQSvoX1nyqoEjS425x1rNNt97386ElvwNtJ89KHSHM5ri3NxIFiCevW3mQggOVKlP7KXO6x7Tm/qgjMc+/uje27ggLHg2idHTMLpHyc41jxmJ7QFje0bc9yEBD482xK2SKlhcWOktmcDY9s7K0AjUa3Jt1ICP2jJLs2ohtPJNFIO2bI4ncQHWvuOoIPvQGxQUAQHhXVIjjfIdzGlx8gF0BQNiRT17Zp5aiVjWXDWRuLRfLci26wBHWelAe3JP/xH+V/8iAm8ebafTQDmzZ8jsod/KALkjr3DzoCs7Yjko445o618k1xnY6XMDcXPa31AOmt9/BCS90O1WSRsfuzsa63RcA2QgoO2an5PtZ072PLA4HRvdDmg3S9gdevgoB6ubJtOtZII3MgjtcuH1QbnqzE6WF7KQbIIQGqoaKOiqHtq6YyxnvbrXFgTYjUA3FrjeLISXXCtfBNnMFOYQ2wzGNrc194Bb0WGl+hCDF5Sv8H/AJjf9UBWpNuB+z46OJkj5SADZptYOvpbffRAXnCuzXU9LHG7uhcu6i43I825AVLFLDHtJk88bn0/a27W4Fm2ItuuHdtbigPFtU2o2rFLC1xjGUXyEWs03vpoEJL/ALW7xL/Tf/aUIKhyVtIjnuCO2bvHUUBeJG3BHSCgNb4BqDTVElPKx4fIQ0aaAtzXv1dYQFyxdTySUkzIrl5AsBvIzAuA8rbhAUSn2pCzZ0lMWOZUOuD2h7Y57i5twGlj0KCS44Aic2iYHAtOZ5sQQbFxtvUkFdx+wmup7AnRnD/1CgOOVNhMkFgT2jtw6wgPblWYSILAnvm4fZQF6pu4b9ke5Aa02ls9tJWvfUQGaCQuc0gXtmN+kC4NxY8NUBacLbSppZC2npjFlbfOY2gb7WBbfXzoDJx0L0M1tdG/3tQEBslh+ZpRY3tJpb/mQEjyaNIpDcW/au3+RqA8+Uyje+nY5jS4Mfd1huBBF/JeyAk8GbRbNSsDWubzTWxnMN5a0XI6kBA8oGzpBNDVxtLxHlDgBuyuzNJ6jci6Ajtr1B2pUwthjeGMHbucLZQSC4mxtuGnSUBssBAcoDG2lS87FJFuzsc2/RcEIDXmHtqGgZPT1McjS4ktIbcXLcp8oNhYhAZ/JVC5onJaQDzdiQbG2e9jx3hASfKFsh88DXRgudE6+Uby0ixt0ncbeVAV/Zm2qKNjQaFxmAAIEYdd3UXG+p4WQGxII2lrSGgCwsMtrC2gtw8iA8ptpQNJa+WIEbw57QR5QSpyvQi6PSmq45L829j7b8rgbX3XsdOKNNd4TTPdQScEIDlAQGNdmSVFNzcQBdnabEgaC996AzMNUboaaKOQWe1tiLg8TxCAk0AQHACA5QFMwvyiQ1tSaZkUrHBrjmdlt2pAO434rPUw7hHM2YoVlJ2Rc1gMoQBAcZQgBNkBVsK49pa+Z8MIkDmtLgXtAD2ggFzbE9I0Nt6zVKEqauzFCrGbaRalhMoQBAY9TWRx2EkjGX3Bzmi/pKlJvuIukejZW5cwIy2vmuLW33vutbiosSedNXRSG0cjHkakNc029BUtNd5F0zIUEhAEACAj9ubZhpIjNO8MYNOsngGgak9QXqEHN2R5lJRV2c7E2tDVQtmgeHxu4jgeII3gjoKSg4uzJjJSV0Z68khAQuK8Sw0EImmDiC4Ma1gBLnEE21IA0BNyslOm6jsjxOagrsyNgbYirIGVEV8j76OFiCCQQR0ghRODhLKyYSUldEkvB6CA4sgOUB86Y4gY/bcrJDlY+oia91wMrSIw51zoLC5uVa0W1RTWhoVUnVszb3J/hyjpBM6jndOJC0PJfG4NLM1gDG0WPbcepaNapOdsysbVKEY3ylQh5VKyomMVJRMe4XOUuc51hvOmUdCzPCwirykYVXlJ2iicwJyjfLZzTTQ8zNZxGUktJb3TSDq0jXp3FY62HyLMnyMlKtndmjNx7j5mzy2JsfPTvFwy9g0XsC42JuTewHRw4xRoOpz7kTVrKHL1KxPyoVtPO2Kroo2FwacocQ7K42B3uHA6abllWGhKN4yMe/lF2ki+YwxRHQU/PSAuLjlYwb3OIvv4AAEk/wCy1qVJ1JWRmqVFBXZRTyoVkQimqaEMppu4c1xzEb7i+hNtbENutnhoO6jLmjDv5Lm1yLxiLFDKegNdG3nmFrHMF7Zg8tDTextvB3LXhScp5GZp1Mscxr+PlTr3RPqG0UZp43ZXvu85TpoTfrbrbiFs8LBPLm5mDfztmtyL9gfFbNowGVrDG5jsr2E3sbA3B4ggrWq0nTlYz06imrmkcD188Nc99NB8olyyAMvbQkXd5ujrVhVjFwSk7GnTbU3ZXNm4D5RzWVBpp4RFLZxaWk2Jb3TSHatIFz5juWpWw+SOZPkbFKvmeVolsX4hrYJWRUlEajMzNnucrdbFpsN+7e4b1jpU4SV5Sse5zknaKuQeHuUmY1jaOuphBI9waC0ntXEXaHNdfQ6ag8Qss8OsmaDueIV3myyViT5RMdHZxia2ESulDjcvsG5SBwBvvXihQ3l+Z6q1cnoZWCdv1lU2SSppmwR5WuiIzftMwJvcnda3pXmrCEeUXcmnKUubRVuSzFMdTVyMZRQUxfEZHPjvdxDm6bhp2xKz4ik4xu5XMdKopSaSLDinEtfFOYaSgM4DWu50k5TfhpYAg30zdfFYadOm1eUrGSc5p2ijAwdyjPqKr5HVwcxNdwGUm2ZoJLXB2rTYGxubr3Vw6jHPF3R4p1ryyyXM2GtU2DR/LrLmrYY9+WC/nc91/wAGhWODVoN+80cU/tJGZDie2Gy2/b3NL5j/APUV5dP/AOj/AD/vzPaqf8P+CM5DpMu0JGnTNA8W6w9h/Ve8Xzh8zxhvGbDx1jwUUjKeKLn6mS1mXsG5jlbe2pJO5o/DS+rRoZ1mbsjYqVcrsu8jNi8o0wq20e0KYU73kBrmk2Bd3FwSdDuzA7/Pb3PDrLmg7nmNZ5sslYsWOsXx7Oha9zeckkJEcd7XtvJPBo09IWKjSdR2MlSooK5FYCxbW1sn7akEULmFzZhnANiAAM181779NxXqtShBcnzPNKpKXejBxxV1L6trI9lip+T2dHK8uLDmAJIbo0kHTUkgjyL1SUVG7la55qOTlyjex4cmeKIn1c9O6kbS1EpJfkLsrnx3Dmlju4cO23b7Feq9JqKle6Io1E5NWszLx/yjPoKj5PHA15yNdne427YkWygdXSvNHDqpHM2TVrZHaxGjlSqaedsW0KMRA2JLSQ5rSSM1iSHDQ7jwK98LGSvBnnfyi7TRYuVPbLKejY59PHUskla3JJu7lzg4ab9PxWLDwcpcnYyVpqMeauZeCNuRybNZUmOOmjYH3YzuWNYTe2nVdeasGqmXvJpzThm7ioRcqdXUTOFHQ89GzUjti8tvoSW6Mv0arO8LGK+1IxKvKT+yi94r2xPTQNkgpnVMjnBpY0ntbg9to0kgEW4b1rU4Rk7N2M85OKulco1TymVtLIwV1CI2P3ZSQ6wtmIuSHEXGmm8LZWGhNfYkYHXlF/aRtKmna9jXtN2vaHNPSCLg+habVuRtI+ecbxsdtuVspyxuqIg83tZhEYeb8LNvqrSjdUVbQ0KiTq8zceBaKhhjkjoJmytzBz8soflJFhe264b+BWhWc205o26ailaJqvka/eh/pS+9q3MV5Zq4bxscn/7+P9Wo/Olbyf0FLzRyi3i26JJdI89O8E7ubaGB3mzNelDnRsveKvKrdnPK9O1+043Mc17TDFq0gju38R5kwytTYrv7aLFy807zFSSC+Rrntd9pzWlv4NcsWDau0e8UnZMiG0ny+khNXtimiiYGkRFkYdGWtLbEZmnMASOvrWS+7k8sHci2eKvItOOdnCn2AYWv5xrBEA+1sw51pBsOpYKMs1e/UyVValYqWFv/AC9tH+t+WBZ6nnx/3UxQ8llg5BO8VX9Vv9qxYzxI94XwsrHI/wDvZ39OX+4LNifK/Qx0PMZ1wF+//wDOqf7ZUreR8kKfnfqTmOsU1Mm0xQMndSQh8bHPYcru3DSXl2hFr6AEBY6NKKp52rs91KknUyJ2K5tfZwp9twRNlkmAnpjnkfmcSXMJu7is0ZZqLdvRmOUbVUuhO8vvfaT7EvvYsWC7me8V6GzcMf4Cn/6dn9gWnU8b6mzDwo09yFf493/TO/vjW/jPB8zUw/mMlds4jqavaxoTUvpIBK5l43ZHdq0m5dobuIsNbajQ8fEKcYUs9rs9SqSlUy3siH2JSCHEDI2vfIGTkB73ZnO7Q6udxKyTd6F/ceYq1axv1VhvGmcWATYjgjOoBiaR1WLyPQVv0+WHbNSfOskVXZ+xJDtEbNNzG2ru5p3FrL3f54h+IWZzW73nu/3/ACYVF58npcmsFO5rEL2bg6apZ5u3cPcFjq86F+h7pu1ZnXlLdJBtoS5gwnmnxyObdrQLNzW4hpBNlOHtKjYVrqrclpMLsq6mKWo2zTyzEtEYibHmNiXNDcr+m/BeN64RaUOR73alK7lzOvL5A7nKV+uTI9vUHXafxHuTBvk0Ril3F+wJtunmpKaOKWMyMp2Zow4Z2ZWta7M3eADpcrWrQkpNtepsUpRcUloa9mxBU7Q2q6jdVSUkDZJGAROyOIjzaZhYlzrcdOpbSpxp0s1rs188p1Mt7Ii8EwCPb/NhznBk1Q0OcbucAHi7jxJ3kr3Wd6F/cjxS839Ry1fvMf0Y/wC56jCeX8xivEe3Lx/jo/8ApW/9yVMH4Pn/AETifMXQs/LV+7ab+sz/ALUiw4TxvoZcT4EeWH4HPwzI1l82SY2HECRxI9AKmo0sQr+4in5BE8ie26eD5S2aWOJz+bLS9wbmAzggE7yLjTrXvFwlK1keMNJK9yx8sGK6ijbDFTu5szZy6QAEgNy9q2+gJvv6liwtKM7uXoZcRUcUkjX/ACgbM5qChlNVLVvnje5zpJS8N0jNmXJyjtj6B0LZoSu5K1rGvWjZR53N04ZP/g6b+hF/Y1aE/E+pux8KMDa/J1Q1Mz55WPMkhu4iR4FwANwOmgCmOInFWREqUJO7RI4ZwpTUHOfJ2ubzuXNme53c3tv3d0V5qVZT8RMKcYdxi7AwLR0c3PwNeJMpbcyOIs619CeoKZ1pzVmRGnGLujnZmBaOCp+VRteJbuNzI4i775tCbcSkq05RyvuCpxTuiA5UdrbOY+GGugfKS0ua+OwdGL235mmx10ud27csuHhUabgzHWlBcpI1WaKGqro4tnQytjJYLPN3aHt5HanK23Xw61uXlGDc2a1lKayI+jtobPjnidFMwSRuFi124/oetVSk4u6LBpNWZTuxLs7NfLLb+XnTb9fxWxxVQw8PAsu0MOwTUoo3tPMBrGhoc64DLZRmvfSw4rCqklLMu8yuCccvoYVHgmkipZaRjXiGZ2Z4L3Ek9qNDe47lq9OtNyUn3ohU4qOX0MrDWGKeha9tO1zRIQXZnF2oFhvUTqSnzkTGCj3GHsLA1JSTc/C14kIcLmRxFnb9DopnWnJZWRGnGLujjZuBaOCp+VxseJsz3XMjiLvBDtCbfWKSrzlHK+4hUoqWb1PTEuCqOucHzxnOBbOxxa63QbaHzgpTrThyTE6UZ95HbK5MaCCRkrWSPexwc0vkdo4G4Nm2BsddV7liaklY8xoQTuSmJsH0tc5jqhrnGMENyvc3R1r7t+4LHTqyh4T3KnGXeS9HRtjibEy+RjQ0XOtgLDXyLw227npKysQWG8DUlFIZadj2vLCy7pHO7UkHcT1BZJ15zVpHmNOMXdHTEWAaKskMssZEh3vY4tLraC/Am3GymFecFZMidKMndnlsLk6oaWVs0bHmRhu1z5HGxta9hYbr8FM8ROSsyI0YRd0W1YDKV9+DaU1ny4tdz+YOvnda4ZkHa7u5WXfSyZPQ8ZI5s3qZEeGqcVjq0MPPublLsxtawF8u69gBded5LLk9CcizZvUwo8D0jav5aGvE+cvvndbMQQe13W1K9b6eXL6EbuN83qZ2IsN01awMqI8+XuXAkOb02cNfNuXmFSUHeInCMu8g9lcmNBBI2VrZHOY4ObmkdoQbg9rb8VlliaklY8RoQTuWTbex4auIwzsD2HW2oII3EEag9YWGE3B3RklFSVmQ2G8B0lFKZoRJnLS27nk2BtcW0HAb7rJUrzmrM8wpRg7o6Yg5PaGrkMskbmyO7p0bi3N1kbieuyQxE4KyZEqMJO7OcP8AJ/RUcomiY8yNvZz3uNrix00G7qSdec1ZiNGEXdHpiDAtHWTc9Ox5flDbiRwFhe2gPWVEK84KyJlSjLmztiTBFJXSCWoa9zwwMBa9ze1BJ3A9LikK04K0RKnGTuzMxBhqCsiZDO1zmMcHNAcQbhpaNR1ErzCpKDuj1KCkrMyNhbGipIWwQgiNpNgSSdSSdT1lRObm7sRioqyK1W8luzpJDIY3tzG5Yx5DDffpwHULLMsTUStcxuhBu5YNuYdp6uIRTx52t7nUhzTa1w4G+70rFCpKDujJKCkrMrEXJLs4G5bK4dBlNv8A22P4rNxVQxcPAutNSMjY1jG2axoa0a6ACwGvUtdtvmZkrHuoJCAIAgKjyj/4dZqPiMVXuMDkp73J5V6xHeRR7i+rXMwQBAEAQBAEAQBAEAQBAEAQBAEAQBAEAQBAEAQBAEAQBAEAQBAEAQH/2Q==" id="57" name="Google Shape;57;p8"/>
          <p:cNvSpPr/>
          <p:nvPr/>
        </p:nvSpPr>
        <p:spPr>
          <a:xfrm>
            <a:off x="191477" y="-144463"/>
            <a:ext cx="37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8"/>
          <p:cNvSpPr txBox="1"/>
          <p:nvPr>
            <p:ph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4.jp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9818078" y="476251"/>
            <a:ext cx="18473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" name="Google Shape;7;p1"/>
          <p:cNvCxnSpPr/>
          <p:nvPr/>
        </p:nvCxnSpPr>
        <p:spPr>
          <a:xfrm>
            <a:off x="6073531" y="1066800"/>
            <a:ext cx="1125415" cy="1643062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descr="data:image/jpeg;base64,/9j/4AAQSkZJRgABAQAAAQABAAD/2wCEAAkGBxQTEhUTExQVFBUVFxsbGRcXFhcgHBcbHRscHBgaGxwYHCggHBwlHyAYIzEhJykrLi8uHSA0OzMsNygtLi0BCgoKDg0OGxAQGzUmICUtNC8sLDQuNzQsLCwsLCwsLCwsLCwtLCwvLCwsLCwsLCwsLCwsLCwsLCwsLCwsLCwsLP/AABEIAKkBKgMBEQACEQEDEQH/xAAcAAEAAgIDAQAAAAAAAAAAAAAABQYEBwECAwj/xABOEAABAwIDAwQNCQYEBAcAAAABAAIDBBEGEiEFMUEHE1FhFyIyM1NUcYGRkpOx0hQVFkJygqHC0SM1Q1JzsjSDweFEYnSzJDZjosPj8P/EABsBAQACAwEBAAAAAAAAAAAAAAABBQMEBgIH/8QAOBEAAgECAwUFBQgCAwEAAAAAAAECAxEEElEFExQhcQYxMjNBNGFygbEiQkOCkcHC0aHwI1LhJP/aAAwDAQACEQMRAD8A3igMWq2lDGbSSxsPQ97R7ypUW+5ENpd54fP9L4zB7aP4lOSWhGeOo+f6XxmD20fxJkloM8dR8/0vjMHto/iTJLQZ46j5/pfGYPbR/EmSWgzx1Hz/AEvjMHto/iTJLQZ46j5/pfGYPbR/EmSWgzx1Hz/S+Mwe2j+JMktBnjqPn+l8Zg9tH8SZJaDPHU9qbakMhtHNE89DXtJ/Ao4td6JUk+4y15JOksgaC46AC5XipOMIucu5cyYxcnZFN2jtmSQmxLG8ADb0kb1xGN2tXryeV5Y+iX7l5RwkKa5q7Manr5GG7Xu8l7g+UFatHHYijK8Zv9v0Ms6FOas0XDZG0BMzNucNHDoP6Fdrs/HRxdLN6rvX++hSYig6U7enoZy3zAQm39rmP9mzuiNT/KOHnVFtfajw/wDxUvE+96f+m/hMKqn25d31Ky6qeTcvdfpzFcpLFV5PM5u/VlqqUErWRNbD227MI5DcHQOO8HgD0hX2ytrzc1RrO9+5+/3mhisJHLnh+hZ11RVHV7gASTYDeVEpKKbfciUm3ZFbrcTG9omi3S6+vkHBcviu0Es1qEeWr9fkWlLZ6tebOKPEzr2kaLdLb3Hm4qMN2hlmtXjy1X9Crs9W+wyyxvDgCDcEXBXUQnGcVKLumVbTTszsvRB41NUyMXke1g6XOAH4qUm+4htIxPn+l8Zg9tH8SnJLQjPHUfP9L4zB7aP4kyS0GeOo+f6XxmD20fxJkloM8dR8/wBL4zB7aP4kyS0GeOo+f6XxmD20fxJkloM8dR8/0vjMHto/iTJLQZ46j5/pfGYPbR/EmSWgzx1Hz/S+Mwe2j+JMktBnjqdo9t0zjZtRCT0CVhP4FMktBmWpnAryejlAak5V8eyRyOoqVxYWgc7I09tci+Rp+rpYkjXW3St3DUE1nkales19lGoXuLiSSSTvJ1J8pK3zTucWQCyAWQCyAWQCyAWQCyANNjcaEbiN4QG1uSrHspmZR1TzI1+kUjjdzXcGOO9wPAnUGw3HTSxNBWzRNuhWbeWRs/Ez7QO6yB+N1zW25OODlb1a+pb4FXrIpq4YvAgJzCT/ANo4cC2/oI/UroOzs2q8o6q/6Nf2V+0V9hP3lrXXlQULar7zSE/zn8DYL53tCbniqjf/AGf+OR0WHVqUV7jFWoZQCpTad0DYkLrtB6QD+C+l05ZoJ6o5qSs2iHxVOWxBo+u7XyDX32VLt+s4YdQX3n/hf6jcwEE6jb9CprjS5CAtWE5yY3MP1Tp5D/uCuw7P1nOjKm/uv/D/ANZUbQglNS1IrlLxgaCBojsZ5rhl9zQO6eRxtcADpPUumoUd4+fcVNapkR8/7QrpJ3mSaR8rz9Z7iT5r7h1DRWkYqKsivcm+bMeykgWQCyAWQCyAWQCyAWQHFkBbMFY5noZGgudJTkgPicSbDiWX7lw32Gh49IwVaEZr3malWcH7j6Lp5mva17TdrgHNPSCLg+hVbVuRY3PmjHsDmbRqw/eZnO8od2zT6CFbUXemisrK02QCymMIAgCAIAgCAIAgCAlcKwOfW0zWd0Z47eZwJPmAJXio7QfQ901eaPo7FHePvBcdt32R9UdDgPN+RT1xBdBATWE+/O+wfe1XvZ72l/C/qjR2h5S6/wBltXZFMUDaHfZPtu95XznGe0VPif1Z0dHy49F9DHWsZAgNhUvcN+yPcvpVHy49F9Dm6nifUg8X9zH5T7gqHtH5cOrN/Z3ikVlcmWoQFjwf/F+7+ZdP2b/F/L/Iq9pfd+f7GuOXiBwqad57h0RaD1h13D0Fq7jBv7LRz+KXNGsFuGqEAQBAEAQBAEAQBACgPoLDmx6gUlOL2tBHobadoNN6qqklmfUsoJ5UduUPALa8CWNwjqGiwcb5Xjg19tRa5s4A+dTQrunyfcRVoqfU1DW8n+0Y3FppXu647OB8ljf0gLeWIpv1NN0Jr0Mf6F7Q8Tn9Qqd9T1I3M9B9C9oeJz+oU31PUbmeg+he0PE5/UKb6nqNzPQfQvaHic/qFN9T1G5noPoXtDxOf1Cm+p6jcz0H0L2h4nP6hTfU9RuZ6D6F7Q8Tn9Qpvqeo3M9B9C9oeJz+oU31PUbmeh70mAdoyOAFLI3rflaB53FQ69NepKozfobY5O+TwUJ5+ZzZKgiwy3yxg7w2+9x4usOgcb6VfEZ+S7jbo0cnN95ZsUd4+8Fz23fZH1RaYDzfkU9cQXQQE1hPvzvsH3tV72e9pfwv6o0doeUuv9ltXZFMUDaHfZPtu95XznGe0VPif1Z0dHy49F9DHWsZAgNhUvcN+yPcvpVHy49F9Dm6nifUg8X9zH5T7gqHtH5cOrN/Z3ikVlcmWoQFjwf/ABfu/mXT9m/xfy/yKvaX3fn+xl4rw3FXwGGXTW7Hjex24OHT1jiusp1HTd0VM4KaszSG2OTLaEDiGxc+3g+Ig38rXWcD6fKrCOJpy9bGlLDzRF/QvaHic/qFe99T1PG5noPoXtDxOf1Cm+p6jcz0H0L2h4nP6hTfU9RuZ6D6F7Q8Tn9Qpvqeo3M9B9C9oeJz+oU31PUbmeg+he0PE5/UKb6nqNzPQfQvaHic/qFN9T1G5noPoXtDxOf1Cm+p6jcz0OzMEbQJsKObztt+JNk39PUbmehesE8lDxI2auyhrSC2FpuXEajnCNLD+UXvx6DrVcUrWh+psUsO07yNwLRNsIAgCAIAgCAIAgCAIAgCAiMUd4+8FT7d9kfVG7gPN+RT1xBdBATWE+/O+wfe1XvZ72l/C/qjR2h5S6/2W1dkUxQNod9k+273lfOcZ7RU+J/VnR0fLj0X0MdaxkCA2FS9w37I9y+lUfLj0X0ObqeJ9SDxf3MflPuCoe0flw6s39neKRWVyZahAWPB/wDF+7+ZdP2b/F/L/Iq9pfd+f7FkXUFYEAQBAEAQBAEAQBAEAQBAVrGuM4dnsBfd8r+4iaRc9ZP1W9foustKi6j5dxjqVVBGqq3ldr3OJYIYm8AGFx85cdfQFurCQXeajxMvQxuyttHwkfsmr1wtMjiZjsrbR8JH7JqcLTHEzHZW2j4SP2TU4WmOJmOyttHwkfsmpwtMcTM5HKttHwkXsmqOFpjiZlmwxywFz2srY2tBNudjvZvW5hvp1g+ZYqmE5XgZYYm7tI21HIHAOaQQQCCDoQdxB6Fom2dkAQBARGKO8feCp9u+yPqjdwHm/Ip64guggJrCffnfYPvar3s97S/hf1Ro7Q8pdf7LauyKYoG0O+yfbd7yvnOM9oqfE/qzo6Plx6L6GOtYyBAbCpe4b9ke5fSqPlx6L6HN1PE+pB4v7mPyn3BUPaPy4dWb+zvFIrK5MtQgLHg/+L938y6fs3+L+X+RV7S+78/2O+LMS/I+b/Zc5zmb6+W2W3/Kb711BWHSpxTlomVfNXzm2TPu1I7rL1dCAzcMba+Vw87k5vti22a+62t7DpQEugKfiDG/yad0PMZ8tu25y17gHdkPSgMrC+KzVyujMPN5WZr5yb6gW7kdKAsyAgsT4mZRhoLS+R2oYDbTpJ4DzICNw/jJ9RMyJ1OWZwSHBxIsBe+rRcdYPEIC3oDznmaxpe4gNaCSTwA3lAUWq5SBmtHBmb0ufYnzBpsgJ6mxE97GvFNJZzQR2zeIugNEcodc6baNS55PayFjR0NZ2oHvPlJVvQilTRW1nebK4spiCAIAgCAIAgPoDkarnSbOa1xJ5qRzGk/y6OA817eQBVmKjaoWGHd4F6WsZwgCAiMUd4+8FT7d9kfVG7gPN+RT1xBdBATWE+/O+wfe1XvZ72l/C/qjR2h5S6/2W1dkUxQNod9k+273lfOcZ7RU+J/VnR0fLj0X0MdaxkCA2FS9w37I9y+lUfLj0X0ObqeJ9SDxf3MflPuCoe0flw6s39neKRWVyZahAWPB/wDF+7+ZdP2b/F/L/Iq9pfd+f7EHyrf8P/mfkXUFYeG0f3LD9sf3vQE3yZ/4M/1Xe5qAtiA1Fjs2r5D0ZP7WqCS+4WxEasvBiMWQN3km979Q6FJBYEBrnlN2XIZGzgF0eQNcR9Ugk69AN96AkcIYyEpZBM0NfbK147l1hoCPqn8D1IC6oCr8o0xbRED672tPkvf/AECAjuSymbzc0lu2Lw2/QAL29J/AIC8oDR/K/g+SOd9bE0uhksZLDvb9xJ/5Tob9JPUrHDVk1kfeaWIpO+ZGtVtmqEAQBAEAQGVszZ8lRK2GFhkkduaPxJ6AOJK8ykoq7JjFydkfSmC9gChpI6e4c4Xc9w3F7tXW6huHUAqmrUzycizpwyRsTixnsIAgIjFHePvBU+3fZH1Ru4DzfkU9cQXQQE1hPvzvsH3tV72e9pfwv6o0doeUuv8AZbV2RTFA2h32T7bveV85xntFT4n9WdHR8uPRfQx1rGQIDYVL3Dfsj3L6VR8uPRfQ5up4n1IPF/cx+U+4Kh7R+XDqzf2d4pFZXJlqEBY8H/xfu/mXT9m/xfy/yKvaX3fn+xg8pOy5JYo5I2l3Nl2YAXNnAa242t+K6grCmS7fdJSR0YjHauuHAkl2pIGW2+56VBJsXA+zXwUrWyDK5zi4t4tvuB67AKSCwIDUWOXD5wfrxj/taoJNuBSQcoCqYqxcaSVsfNCRrmXJLi3Uk6A2IOm/yoCl4XoH1NY2RjMrGy53Fo7VgBzZQfwAUEm31JBE4o2WammfE3utC2/8wNwPPu86A1tsDEMuz3SMdHfNa7HktLXDjuPu4BQSX+kxSxzGOdHIC5oJAY4gEi5ANtVJBPkICvVuBtnyuLn0kVzvLQW36zkIWVVqi7mY3Sg/Qx+xzs3xVvryfEp4ipqNzDQdjnZvirfXk+JOIqajcw0HY52b4q315PiTiKmo3MNB2Odm+Kt9eT4k4ipqNzDQDk62b4qz1pPiTiKmo3MNCc2XsiCmblgijiB35GgX8p3nzrHKcpd7Paio9xnLySEAQBARGKO8feCp9u+yPqjdwHm/Ip64guggJrCffnfYPvar3s97S/hf1Ro7Q8pdf7LauyKYoW1WWmkB/nP4m4XzvaEHDFVE/wDs/wDPM6LDu9KL9xirUMoAupSbdkDYkLbNA6AB+C+l045YJaI5qTu2yBxf3MflPuC5/tH5cOrLDZ3ikVlcmWoQFjwf/F+7+ZdP2b/F/L/Iq9pfd+f7FkXUFYdRGL3sL9NtUB2QBAEAQBAcOaDoRfyoA0W0GiA5QBAdXMB3gG3UgOyA6SyhoLnENaBckkAAdJJ3ICp1nKZs2N2X5RnI4xse4esBY+lZ1hqj9DE68F6mP2Vtm+Ek9jJ+inhamhG/hqOyts3wknsZP0Thamg38NR2Vtm+Ek9jJ+icLU0G/hqOyts3wknsZP0Thamg38NR2Vtm+Ek9jJ+icLU0G/hqOyts3wknsZP0Thamg38NR2Vtm+Ek9jJ+icLU0G/hqOyts3wknsZP0Thamg38NT2peU7Zrzl58svxfG9o9JbYKHhqi9CVXg/UttPO17Q9jmva4XDmkEEdII0KwtW5Myp3IzFHePvBU23fZH1Ru4DzfkU9cQXQQE1hPvzvsH3tV72e9pfwv6o0doeUuv8AZbV2RTEJt/ZBk/aM7oDUfzDh51RbX2W8R/y0vEu9a/8Apv4TFKn9iXd9CsOpXg2LHX6MpXKPC1k8rg79GWqqQaumib2FsR2YSSCwGoad5PAnoV9srZE1NVqytbuXrf3mhisXHLkh+pZ11RVFexf3MflPuC5ztH5cOrLLZ3ikVlcmWoQFjwf/ABfu/mXT9m/xfy/yKvaX3fn+xZF1BWFb2zjqgpnFktQ3ON7WBzyOo5AbHqKyxoTlzSMcqsI97IzsrbN8JJ7GT9F74Wpoed/DUdlbZvhJPYyfonC1NBv4ajsrbN8JJ7GT9E4WpoN/DUdlbZvhJPYyfonC1NBv4ajsrbN8JJ7GT9E4WpoN/DUdlbZvhJPYyfonC1NBv4ajsrbN8JJ7GT9E4WpoN/DUdlbZvhJPYyfonC1NBv4anLOVTZpNudePLFJ8KcLU0G/hqWjZO14KlmeCVkreJab2PQRvB6isMoSi7NGVSUu4zl5JNDcr2KXz1L6VriIIDYtH15Bq4u6QDoB0glWWFpKMc3qzRxFRt5Ua+W0awQBAEAQBAEAQBAEBeOSrFL6WqZA5xME7g0tO5r3aNe3oN7A9IPUFrYmkpRv6oz0KjjK3obrxR3j7wXKbd9kfVF7gPN+RT1xBdBATWE+/O+wfe1XvZ72l/C/qjR2h5S6/2W1dkUwQBAEAQFexf3MflPuC5ztH5cOrLLZ3ikVlcmWoQFjwf/F+7+ZdP2b/ABfy/wAir2l935/sVrllxTJTRMpoXFj5gS9w3tjGlgeBcePQD0rs8LSUnmfoUmIqOKsjRwCsTQCAIAgCAIAgCAIAgJLD+25aOZs8LrOadRwe3i1w4g/hvXicFNWZ6hNxd0fS+z9tRSxRyh1hIxrwDwDgCPeqiUGnYs1JNXPnzlI2a6DaNQHDSR5kaelrze/mOYeUFWlCSlTRX1o2mysrMYggCAIAgCAIAgCAICcwRs11RXU8bAdJGvcf5WsIc4n0W8pCx1pKMG2ZKUW5o+h8Ud4+8Fx+3fZH1R0GA835FPXEF0EBNYT7877B97Ve9nvaX8L+qNHaHlLr/ZbV2RTBAEAQBAV7F/cx+U+4LnO0flw6sstneKRWVyZahAWPB/8AF+7+ZdP2b/F/L/Iq9pfd+f7Gv+XjZrhJT1Fu0LTGT0OBLmjzgu9Urt8HJWcSgxUe5mqVumoEAQBAEAQBAEAQBActaSQACSTYAbyTuA60B9G7EwqWU8DHus5kTGuGuhDQDx6VUzqXk2WcYWSM/FmFIK+MMmBDm9xI2wcwnfa+hB4g6e9eadWVN3RM6cZrmawreRmpDjzVRC9vDMHNPnADh+K3FjI+qNV4V+jMbsO1vhKf1n/AvXFw0I4WWo7Dtb4Sn9Z/wJxcNBwstR2Ha3wlP6z/AIE4uGg4WWo7Dtb4Sn9Z/wACcXDQcLLUdh2t8JT+s/4E4uGg4WWo7Dtb4Sn9Z/wJxcNBwstR2Ha3wlP6z/gTi4aDhZajsO1vhKf1n/AnFw0HCy1Pel5Gaon9pPCxvEtD3HzAgD8V5eMj6IlYV+rNm4QwfT7PYREC57u7lfbM7q00DR0Dz33rUq1pVHzNmnTjBciU2vS85E5o32uPKNf9lW7Rw7xGGlBd/p1XM28NU3dRSZRSF8+aadmdAFALLhOkIDpDuOjevpPuXVdnsNKMZVpevJfuVW0KqbUF8yxLpStCAIAgCAicSUhfFcC5Yb26uP6+ZVG2sNKthrx748/l6/2bmCqqFSz9SnLhy7CAt+GKQsizHQvN/Nw/1Xa7Dw0qOHzS75c/l6FLjqqnUsvQztp7OjqInQzMD43ixaf/ANcEdIV3GTi7o0ZRUlZmqNscjDsxNLUNy/yzA3H3mDX0BbscZ/2RqywujIvsO1vhKf1n/AsnFw0PHCy1HYdrfCU/rP8AgTi4aDhZajsO1vhKf1n/AAJxcNBwstR2Ha3wlP6z/gTi4aDhZajsO1vhKf1n/AnFw0HCy1HYdrfCU/rP+BOLhoOFlqOw7W+Ep/Wf8CcXDQcLLUdh2t8JT+s/4E4uGg4WWp2j5G6wnWWnA6bvP5VHGQ0HCy1LxgvkzgoniaRxnmHckizGHpa3Xtusk9Vlr1cTKasuSM9Ogoc/Uva1jOEAQBAEAQBAEAQBAEAQBAEBF7R2JHKc2rXHeRx8oVVjNkUMTLP3S1Xr1Rt0cZOmrd6MamwywG73F/Vaw861aHZ+jCV6knL3dyMs9oTatFWJtjQAABYDcBwV9GKilGKskaDbbuzspICAIAgCAICHrcPRvOZpLCd9t3oVLith0K0s0Xlfu7v0N2ljpwVnzOKLDsbDdxLyOBFh6OKjDbCoUpZpvM/8foTVx85K0eRMq7NEIAgCAIAgCAIAgCAIAgCAICs7YxnHBMYBHLI9trhoFtQDYa3Oh6EB77DxZDUP5sB8cn8jxa9t9iOPVvQE+gCAIAgCAIAgCAIAgOHGwv0ICI2FiKKrc8RB9o7XLgBe992t+HFATCAIAgCAIAgCAIAgCAIAgIzbu3I6RgfLmOY2AaLkm1/IgMyhqRJGyQAgPY1wB3gOAIB9KA90AQBAEAQHnUuIY4jeGkj0ICp8n225qnnuefmyZMvatFr577h1BAXBAEAQGuH/AL8++P8AshQDjlC/ZVsMrNHZWuNuJa7T8NFINj3QGu6GodtCWZ8tS+nhjIDGtflGt7E62NgLny8EBIYC2xI6Samkk53m7ljyb3aHZTrxGrSPKgJDlAq3xUmaN7mOL2i7TY2N76jUICsOopo6FlbHUz59C5rnktsXW3Hfw33QF4w1tM1NNHKRZxBDrbrg2NvegMHFVI1xa+SsfTRgEFrX5c56b318ligKxh7azo65sMVQ+ogebXeSfqk6ZtxB4jehJsDaUhbDI4GxDHEHoIabIQULA9NLVOdLJUznmnsOXnHZXcbEX3aIC87ZpTLC9ge6Mkd23eLG+liN9redAa95NqEvlc8SPYI8pLGk2kvmFna8POoBsqpjLmOaHFhLSA4b2m2/zKQa2222OFhczaUss7fqiRxBN9R2pOX0oSXXCG0Xz0sckmr9QT02JF/RZCCs8oFbKKmGJkskbHtbcMcRqXkXNt+iAj8TsnoHtbFVTObIw9065FiL9XnFihJ3xLDNs98UkdTNJmuSHuJBLbXuL2IN+PpQg2TE+7QekAoChy1j62sljdUOgghuO0flzEHLqeNzc68B50B64P2q9lXJSOmM8epjeXZt2u++63DgQgLBjGpfHRyvjcWuAbZw3i72g28xKApNJQSvoX1nyqoEjS425x1rNNt97386ElvwNtJ89KHSHM5ri3NxIFiCevW3mQggOVKlP7KXO6x7Tm/qgjMc+/uje27ggLHg2idHTMLpHyc41jxmJ7QFje0bc9yEBD482xK2SKlhcWOktmcDY9s7K0AjUa3Jt1ICP2jJLs2ohtPJNFIO2bI4ncQHWvuOoIPvQGxQUAQHhXVIjjfIdzGlx8gF0BQNiRT17Zp5aiVjWXDWRuLRfLci26wBHWelAe3JP/xH+V/8iAm8ebafTQDmzZ8jsod/KALkjr3DzoCs7Yjko445o618k1xnY6XMDcXPa31AOmt9/BCS90O1WSRsfuzsa63RcA2QgoO2an5PtZ072PLA4HRvdDmg3S9gdevgoB6ubJtOtZII3MgjtcuH1QbnqzE6WF7KQbIIQGqoaKOiqHtq6YyxnvbrXFgTYjUA3FrjeLISXXCtfBNnMFOYQ2wzGNrc194Bb0WGl+hCDF5Sv8H/AJjf9UBWpNuB+z46OJkj5SADZptYOvpbffRAXnCuzXU9LHG7uhcu6i43I825AVLFLDHtJk88bn0/a27W4Fm2ItuuHdtbigPFtU2o2rFLC1xjGUXyEWs03vpoEJL/ALW7xL/Tf/aUIKhyVtIjnuCO2bvHUUBeJG3BHSCgNb4BqDTVElPKx4fIQ0aaAtzXv1dYQFyxdTySUkzIrl5AsBvIzAuA8rbhAUSn2pCzZ0lMWOZUOuD2h7Y57i5twGlj0KCS44Aic2iYHAtOZ5sQQbFxtvUkFdx+wmup7AnRnD/1CgOOVNhMkFgT2jtw6wgPblWYSILAnvm4fZQF6pu4b9ke5Aa02ls9tJWvfUQGaCQuc0gXtmN+kC4NxY8NUBacLbSppZC2npjFlbfOY2gb7WBbfXzoDJx0L0M1tdG/3tQEBslh+ZpRY3tJpb/mQEjyaNIpDcW/au3+RqA8+Uyje+nY5jS4Mfd1huBBF/JeyAk8GbRbNSsDWubzTWxnMN5a0XI6kBA8oGzpBNDVxtLxHlDgBuyuzNJ6jci6Ajtr1B2pUwthjeGMHbucLZQSC4mxtuGnSUBssBAcoDG2lS87FJFuzsc2/RcEIDXmHtqGgZPT1McjS4ktIbcXLcp8oNhYhAZ/JVC5onJaQDzdiQbG2e9jx3hASfKFsh88DXRgudE6+Uby0ixt0ncbeVAV/Zm2qKNjQaFxmAAIEYdd3UXG+p4WQGxII2lrSGgCwsMtrC2gtw8iA8ptpQNJa+WIEbw57QR5QSpyvQi6PSmq45L829j7b8rgbX3XsdOKNNd4TTPdQScEIDlAQGNdmSVFNzcQBdnabEgaC996AzMNUboaaKOQWe1tiLg8TxCAk0AQHACA5QFMwvyiQ1tSaZkUrHBrjmdlt2pAO434rPUw7hHM2YoVlJ2Rc1gMoQBAcZQgBNkBVsK49pa+Z8MIkDmtLgXtAD2ggFzbE9I0Nt6zVKEqauzFCrGbaRalhMoQBAY9TWRx2EkjGX3Bzmi/pKlJvuIukejZW5cwIy2vmuLW33vutbiosSedNXRSG0cjHkakNc029BUtNd5F0zIUEhAEACAj9ubZhpIjNO8MYNOsngGgak9QXqEHN2R5lJRV2c7E2tDVQtmgeHxu4jgeII3gjoKSg4uzJjJSV0Z68khAQuK8Sw0EImmDiC4Ma1gBLnEE21IA0BNyslOm6jsjxOagrsyNgbYirIGVEV8j76OFiCCQQR0ghRODhLKyYSUldEkvB6CA4sgOUB86Y4gY/bcrJDlY+oia91wMrSIw51zoLC5uVa0W1RTWhoVUnVszb3J/hyjpBM6jndOJC0PJfG4NLM1gDG0WPbcepaNapOdsysbVKEY3ylQh5VKyomMVJRMe4XOUuc51hvOmUdCzPCwirykYVXlJ2iicwJyjfLZzTTQ8zNZxGUktJb3TSDq0jXp3FY62HyLMnyMlKtndmjNx7j5mzy2JsfPTvFwy9g0XsC42JuTewHRw4xRoOpz7kTVrKHL1KxPyoVtPO2Kroo2FwacocQ7K42B3uHA6abllWGhKN4yMe/lF2ki+YwxRHQU/PSAuLjlYwb3OIvv4AAEk/wCy1qVJ1JWRmqVFBXZRTyoVkQimqaEMppu4c1xzEb7i+hNtbENutnhoO6jLmjDv5Lm1yLxiLFDKegNdG3nmFrHMF7Zg8tDTextvB3LXhScp5GZp1Mscxr+PlTr3RPqG0UZp43ZXvu85TpoTfrbrbiFs8LBPLm5mDfztmtyL9gfFbNowGVrDG5jsr2E3sbA3B4ggrWq0nTlYz06imrmkcD188Nc99NB8olyyAMvbQkXd5ujrVhVjFwSk7GnTbU3ZXNm4D5RzWVBpp4RFLZxaWk2Jb3TSHatIFz5juWpWw+SOZPkbFKvmeVolsX4hrYJWRUlEajMzNnucrdbFpsN+7e4b1jpU4SV5Sse5zknaKuQeHuUmY1jaOuphBI9waC0ntXEXaHNdfQ6ag8Qss8OsmaDueIV3myyViT5RMdHZxia2ESulDjcvsG5SBwBvvXihQ3l+Z6q1cnoZWCdv1lU2SSppmwR5WuiIzftMwJvcnda3pXmrCEeUXcmnKUubRVuSzFMdTVyMZRQUxfEZHPjvdxDm6bhp2xKz4ik4xu5XMdKopSaSLDinEtfFOYaSgM4DWu50k5TfhpYAg30zdfFYadOm1eUrGSc5p2ijAwdyjPqKr5HVwcxNdwGUm2ZoJLXB2rTYGxubr3Vw6jHPF3R4p1ryyyXM2GtU2DR/LrLmrYY9+WC/nc91/wAGhWODVoN+80cU/tJGZDie2Gy2/b3NL5j/APUV5dP/AOj/AD/vzPaqf8P+CM5DpMu0JGnTNA8W6w9h/Ve8Xzh8zxhvGbDx1jwUUjKeKLn6mS1mXsG5jlbe2pJO5o/DS+rRoZ1mbsjYqVcrsu8jNi8o0wq20e0KYU73kBrmk2Bd3FwSdDuzA7/Pb3PDrLmg7nmNZ5sslYsWOsXx7Oha9zeckkJEcd7XtvJPBo09IWKjSdR2MlSooK5FYCxbW1sn7akEULmFzZhnANiAAM181779NxXqtShBcnzPNKpKXejBxxV1L6trI9lip+T2dHK8uLDmAJIbo0kHTUkgjyL1SUVG7la55qOTlyjex4cmeKIn1c9O6kbS1EpJfkLsrnx3Dmlju4cO23b7Feq9JqKle6Io1E5NWszLx/yjPoKj5PHA15yNdne427YkWygdXSvNHDqpHM2TVrZHaxGjlSqaedsW0KMRA2JLSQ5rSSM1iSHDQ7jwK98LGSvBnnfyi7TRYuVPbLKejY59PHUskla3JJu7lzg4ab9PxWLDwcpcnYyVpqMeauZeCNuRybNZUmOOmjYH3YzuWNYTe2nVdeasGqmXvJpzThm7ioRcqdXUTOFHQ89GzUjti8tvoSW6Mv0arO8LGK+1IxKvKT+yi94r2xPTQNkgpnVMjnBpY0ntbg9to0kgEW4b1rU4Rk7N2M85OKulco1TymVtLIwV1CI2P3ZSQ6wtmIuSHEXGmm8LZWGhNfYkYHXlF/aRtKmna9jXtN2vaHNPSCLg+habVuRtI+ecbxsdtuVspyxuqIg83tZhEYeb8LNvqrSjdUVbQ0KiTq8zceBaKhhjkjoJmytzBz8soflJFhe264b+BWhWc205o26ailaJqvka/eh/pS+9q3MV5Zq4bxscn/7+P9Wo/Olbyf0FLzRyi3i26JJdI89O8E7ubaGB3mzNelDnRsveKvKrdnPK9O1+043Mc17TDFq0gju38R5kwytTYrv7aLFy807zFSSC+Rrntd9pzWlv4NcsWDau0e8UnZMiG0ny+khNXtimiiYGkRFkYdGWtLbEZmnMASOvrWS+7k8sHci2eKvItOOdnCn2AYWv5xrBEA+1sw51pBsOpYKMs1e/UyVValYqWFv/AC9tH+t+WBZ6nnx/3UxQ8llg5BO8VX9Vv9qxYzxI94XwsrHI/wDvZ39OX+4LNifK/Qx0PMZ1wF+//wDOqf7ZUreR8kKfnfqTmOsU1Mm0xQMndSQh8bHPYcru3DSXl2hFr6AEBY6NKKp52rs91KknUyJ2K5tfZwp9twRNlkmAnpjnkfmcSXMJu7is0ZZqLdvRmOUbVUuhO8vvfaT7EvvYsWC7me8V6GzcMf4Cn/6dn9gWnU8b6mzDwo09yFf493/TO/vjW/jPB8zUw/mMlds4jqavaxoTUvpIBK5l43ZHdq0m5dobuIsNbajQ8fEKcYUs9rs9SqSlUy3siH2JSCHEDI2vfIGTkB73ZnO7Q6udxKyTd6F/ceYq1axv1VhvGmcWATYjgjOoBiaR1WLyPQVv0+WHbNSfOskVXZ+xJDtEbNNzG2ru5p3FrL3f54h+IWZzW73nu/3/ACYVF58npcmsFO5rEL2bg6apZ5u3cPcFjq86F+h7pu1ZnXlLdJBtoS5gwnmnxyObdrQLNzW4hpBNlOHtKjYVrqrclpMLsq6mKWo2zTyzEtEYibHmNiXNDcr+m/BeN64RaUOR73alK7lzOvL5A7nKV+uTI9vUHXafxHuTBvk0Ril3F+wJtunmpKaOKWMyMp2Zow4Z2ZWta7M3eADpcrWrQkpNtepsUpRcUloa9mxBU7Q2q6jdVSUkDZJGAROyOIjzaZhYlzrcdOpbSpxp0s1rs188p1Mt7Ii8EwCPb/NhznBk1Q0OcbucAHi7jxJ3kr3Wd6F/cjxS839Ry1fvMf0Y/wC56jCeX8xivEe3Lx/jo/8ApW/9yVMH4Pn/AETifMXQs/LV+7ab+sz/ALUiw4TxvoZcT4EeWH4HPwzI1l82SY2HECRxI9AKmo0sQr+4in5BE8ie26eD5S2aWOJz+bLS9wbmAzggE7yLjTrXvFwlK1keMNJK9yx8sGK6ijbDFTu5szZy6QAEgNy9q2+gJvv6liwtKM7uXoZcRUcUkjX/ACgbM5qChlNVLVvnje5zpJS8N0jNmXJyjtj6B0LZoSu5K1rGvWjZR53N04ZP/g6b+hF/Y1aE/E+pux8KMDa/J1Q1Mz55WPMkhu4iR4FwANwOmgCmOInFWREqUJO7RI4ZwpTUHOfJ2ubzuXNme53c3tv3d0V5qVZT8RMKcYdxi7AwLR0c3PwNeJMpbcyOIs619CeoKZ1pzVmRGnGLujnZmBaOCp+VRteJbuNzI4i775tCbcSkq05RyvuCpxTuiA5UdrbOY+GGugfKS0ua+OwdGL235mmx10ud27csuHhUabgzHWlBcpI1WaKGqro4tnQytjJYLPN3aHt5HanK23Xw61uXlGDc2a1lKayI+jtobPjnidFMwSRuFi124/oetVSk4u6LBpNWZTuxLs7NfLLb+XnTb9fxWxxVQw8PAsu0MOwTUoo3tPMBrGhoc64DLZRmvfSw4rCqklLMu8yuCccvoYVHgmkipZaRjXiGZ2Z4L3Ek9qNDe47lq9OtNyUn3ohU4qOX0MrDWGKeha9tO1zRIQXZnF2oFhvUTqSnzkTGCj3GHsLA1JSTc/C14kIcLmRxFnb9DopnWnJZWRGnGLujjZuBaOCp+VxseJsz3XMjiLvBDtCbfWKSrzlHK+4hUoqWb1PTEuCqOucHzxnOBbOxxa63QbaHzgpTrThyTE6UZ95HbK5MaCCRkrWSPexwc0vkdo4G4Nm2BsddV7liaklY8xoQTuSmJsH0tc5jqhrnGMENyvc3R1r7t+4LHTqyh4T3KnGXeS9HRtjibEy+RjQ0XOtgLDXyLw227npKysQWG8DUlFIZadj2vLCy7pHO7UkHcT1BZJ15zVpHmNOMXdHTEWAaKskMssZEh3vY4tLraC/Am3GymFecFZMidKMndnlsLk6oaWVs0bHmRhu1z5HGxta9hYbr8FM8ROSsyI0YRd0W1YDKV9+DaU1ny4tdz+YOvnda4ZkHa7u5WXfSyZPQ8ZI5s3qZEeGqcVjq0MPPublLsxtawF8u69gBded5LLk9CcizZvUwo8D0jav5aGvE+cvvndbMQQe13W1K9b6eXL6EbuN83qZ2IsN01awMqI8+XuXAkOb02cNfNuXmFSUHeInCMu8g9lcmNBBI2VrZHOY4ObmkdoQbg9rb8VlliaklY8RoQTuWTbex4auIwzsD2HW2oII3EEag9YWGE3B3RklFSVmQ2G8B0lFKZoRJnLS27nk2BtcW0HAb7rJUrzmrM8wpRg7o6Yg5PaGrkMskbmyO7p0bi3N1kbieuyQxE4KyZEqMJO7OcP8AJ/RUcomiY8yNvZz3uNrix00G7qSdec1ZiNGEXdHpiDAtHWTc9Ox5flDbiRwFhe2gPWVEK84KyJlSjLmztiTBFJXSCWoa9zwwMBa9ze1BJ3A9LikK04K0RKnGTuzMxBhqCsiZDO1zmMcHNAcQbhpaNR1ErzCpKDuj1KCkrMyNhbGipIWwQgiNpNgSSdSSdT1lRObm7sRioqyK1W8luzpJDIY3tzG5Yx5DDffpwHULLMsTUStcxuhBu5YNuYdp6uIRTx52t7nUhzTa1w4G+70rFCpKDujJKCkrMrEXJLs4G5bK4dBlNv8A22P4rNxVQxcPAutNSMjY1jG2axoa0a6ACwGvUtdtvmZkrHuoJCAIAgKjyj/4dZqPiMVXuMDkp73J5V6xHeRR7i+rXMwQBAEAQBAEAQBAEAQBAEAQBAEAQBAEAQBAEAQBAEAQBAEAQBAEAQH/2Q==" id="8" name="Google Shape;8;p1"/>
          <p:cNvSpPr/>
          <p:nvPr/>
        </p:nvSpPr>
        <p:spPr>
          <a:xfrm>
            <a:off x="191477" y="-144463"/>
            <a:ext cx="375138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jpeg;base64,/9j/4AAQSkZJRgABAQAAAQABAAD/2wCEAAkGBxQTEhUTExQVFBUVFxsbGRcXFhcgHBcbHRscHBgaGxwYHCggHBwlHyAYIzEhJykrLi8uHSA0OzMsNygtLi0BCgoKDg0OGxAQGzUmICUtNC8sLDQuNzQsLCwsLCwsLCwsLCwtLCwvLCwsLCwsLCwsLCwsLCwsLCwsLCwsLCwsLP/AABEIAKkBKgMBEQACEQEDEQH/xAAcAAEAAgIDAQAAAAAAAAAAAAAABQYEBwECAwj/xABOEAABAwIDAwQNCQYEBAcAAAABAAIDBBEGEiEFMUEHE1FhFyIyM1NUcYGRkpOx0hQVFkJygqHC0SM1Q1JzsjSDweFEYnSzJDZjosPj8P/EABsBAQACAwEBAAAAAAAAAAAAAAABBQMEBgIH/8QAOBEAAgECAwUFBQgCAwEAAAAAAAECAxEEElEFExQhcQYxMjNBNGFygbEiQkOCkcHC0aHwI1LhJP/aAAwDAQACEQMRAD8A3igMWq2lDGbSSxsPQ97R7ypUW+5ENpd54fP9L4zB7aP4lOSWhGeOo+f6XxmD20fxJkloM8dR8/0vjMHto/iTJLQZ46j5/pfGYPbR/EmSWgzx1Hz/AEvjMHto/iTJLQZ46j5/pfGYPbR/EmSWgzx1Hz/S+Mwe2j+JMktBnjqPn+l8Zg9tH8SZJaDPHU9qbakMhtHNE89DXtJ/Ao4td6JUk+4y15JOksgaC46AC5XipOMIucu5cyYxcnZFN2jtmSQmxLG8ADb0kb1xGN2tXryeV5Y+iX7l5RwkKa5q7Manr5GG7Xu8l7g+UFatHHYijK8Zv9v0Ms6FOas0XDZG0BMzNucNHDoP6Fdrs/HRxdLN6rvX++hSYig6U7enoZy3zAQm39rmP9mzuiNT/KOHnVFtfajw/wDxUvE+96f+m/hMKqn25d31Ky6qeTcvdfpzFcpLFV5PM5u/VlqqUErWRNbD227MI5DcHQOO8HgD0hX2ytrzc1RrO9+5+/3mhisJHLnh+hZ11RVHV7gASTYDeVEpKKbfciUm3ZFbrcTG9omi3S6+vkHBcviu0Es1qEeWr9fkWlLZ6tebOKPEzr2kaLdLb3Hm4qMN2hlmtXjy1X9Crs9W+wyyxvDgCDcEXBXUQnGcVKLumVbTTszsvRB41NUyMXke1g6XOAH4qUm+4htIxPn+l8Zg9tH8SnJLQjPHUfP9L4zB7aP4kyS0GeOo+f6XxmD20fxJkloM8dR8/wBL4zB7aP4kyS0GeOo+f6XxmD20fxJkloM8dR8/0vjMHto/iTJLQZ46j5/pfGYPbR/EmSWgzx1Hz/S+Mwe2j+JMktBnjqdo9t0zjZtRCT0CVhP4FMktBmWpnAryejlAak5V8eyRyOoqVxYWgc7I09tci+Rp+rpYkjXW3St3DUE1nkales19lGoXuLiSSSTvJ1J8pK3zTucWQCyAWQCyAWQCyAWQCyANNjcaEbiN4QG1uSrHspmZR1TzI1+kUjjdzXcGOO9wPAnUGw3HTSxNBWzRNuhWbeWRs/Ez7QO6yB+N1zW25OODlb1a+pb4FXrIpq4YvAgJzCT/ANo4cC2/oI/UroOzs2q8o6q/6Nf2V+0V9hP3lrXXlQULar7zSE/zn8DYL53tCbniqjf/AGf+OR0WHVqUV7jFWoZQCpTad0DYkLrtB6QD+C+l05ZoJ6o5qSs2iHxVOWxBo+u7XyDX32VLt+s4YdQX3n/hf6jcwEE6jb9CprjS5CAtWE5yY3MP1Tp5D/uCuw7P1nOjKm/uv/D/ANZUbQglNS1IrlLxgaCBojsZ5rhl9zQO6eRxtcADpPUumoUd4+fcVNapkR8/7QrpJ3mSaR8rz9Z7iT5r7h1DRWkYqKsivcm+bMeykgWQCyAWQCyAWQCyAWQHFkBbMFY5noZGgudJTkgPicSbDiWX7lw32Gh49IwVaEZr3malWcH7j6Lp5mva17TdrgHNPSCLg+hVbVuRY3PmjHsDmbRqw/eZnO8od2zT6CFbUXemisrK02QCymMIAgCAIAgCAIAgCAlcKwOfW0zWd0Z47eZwJPmAJXio7QfQ901eaPo7FHePvBcdt32R9UdDgPN+RT1xBdBATWE+/O+wfe1XvZ72l/C/qjR2h5S6/wBltXZFMUDaHfZPtu95XznGe0VPif1Z0dHy49F9DHWsZAgNhUvcN+yPcvpVHy49F9Dm6nifUg8X9zH5T7gqHtH5cOrN/Z3ikVlcmWoQFjwf/F+7+ZdP2b/F/L/Iq9pfd+f7GuOXiBwqad57h0RaD1h13D0Fq7jBv7LRz+KXNGsFuGqEAQBAEAQBAEAQBACgPoLDmx6gUlOL2tBHobadoNN6qqklmfUsoJ5UduUPALa8CWNwjqGiwcb5Xjg19tRa5s4A+dTQrunyfcRVoqfU1DW8n+0Y3FppXu647OB8ljf0gLeWIpv1NN0Jr0Mf6F7Q8Tn9Qqd9T1I3M9B9C9oeJz+oU31PUbmeg+he0PE5/UKb6nqNzPQfQvaHic/qFN9T1G5noPoXtDxOf1Cm+p6jcz0H0L2h4nP6hTfU9RuZ6D6F7Q8Tn9Qpvqeo3M9B9C9oeJz+oU31PUbmeh70mAdoyOAFLI3rflaB53FQ69NepKozfobY5O+TwUJ5+ZzZKgiwy3yxg7w2+9x4usOgcb6VfEZ+S7jbo0cnN95ZsUd4+8Fz23fZH1RaYDzfkU9cQXQQE1hPvzvsH3tV72e9pfwv6o0doeUuv9ltXZFMUDaHfZPtu95XznGe0VPif1Z0dHy49F9DHWsZAgNhUvcN+yPcvpVHy49F9Dm6nifUg8X9zH5T7gqHtH5cOrN/Z3ikVlcmWoQFjwf/ABfu/mXT9m/xfy/yKvaX3fn+xl4rw3FXwGGXTW7Hjex24OHT1jiusp1HTd0VM4KaszSG2OTLaEDiGxc+3g+Ig38rXWcD6fKrCOJpy9bGlLDzRF/QvaHic/qFe99T1PG5noPoXtDxOf1Cm+p6jcz0H0L2h4nP6hTfU9RuZ6D6F7Q8Tn9Qpvqeo3M9B9C9oeJz+oU31PUbmeg+he0PE5/UKb6nqNzPQfQvaHic/qFN9T1G5noPoXtDxOf1Cm+p6jcz0OzMEbQJsKObztt+JNk39PUbmehesE8lDxI2auyhrSC2FpuXEajnCNLD+UXvx6DrVcUrWh+psUsO07yNwLRNsIAgCAIAgCAIAgCAIAgCAiMUd4+8FT7d9kfVG7gPN+RT1xBdBATWE+/O+wfe1XvZ72l/C/qjR2h5S6/2W1dkUxQNod9k+273lfOcZ7RU+J/VnR0fLj0X0MdaxkCA2FS9w37I9y+lUfLj0X0ObqeJ9SDxf3MflPuCoe0flw6s39neKRWVyZahAWPB/wDF+7+ZdP2b/F/L/Iq9pfd+f7FkXUFYEAQBAEAQBAEAQBAEAQBAVrGuM4dnsBfd8r+4iaRc9ZP1W9foustKi6j5dxjqVVBGqq3ldr3OJYIYm8AGFx85cdfQFurCQXeajxMvQxuyttHwkfsmr1wtMjiZjsrbR8JH7JqcLTHEzHZW2j4SP2TU4WmOJmOyttHwkfsmpwtMcTM5HKttHwkXsmqOFpjiZlmwxywFz2srY2tBNudjvZvW5hvp1g+ZYqmE5XgZYYm7tI21HIHAOaQQQCCDoQdxB6Fom2dkAQBARGKO8feCp9u+yPqjdwHm/Ip64guggJrCffnfYPvar3s97S/hf1Ro7Q8pdf7LauyKYoG0O+yfbd7yvnOM9oqfE/qzo6Plx6L6GOtYyBAbCpe4b9ke5fSqPlx6L6HN1PE+pB4v7mPyn3BUPaPy4dWb+zvFIrK5MtQgLHg/+L938y6fs3+L+X+RV7S+78/2O+LMS/I+b/Zc5zmb6+W2W3/Kb711BWHSpxTlomVfNXzm2TPu1I7rL1dCAzcMba+Vw87k5vti22a+62t7DpQEugKfiDG/yad0PMZ8tu25y17gHdkPSgMrC+KzVyujMPN5WZr5yb6gW7kdKAsyAgsT4mZRhoLS+R2oYDbTpJ4DzICNw/jJ9RMyJ1OWZwSHBxIsBe+rRcdYPEIC3oDznmaxpe4gNaCSTwA3lAUWq5SBmtHBmb0ufYnzBpsgJ6mxE97GvFNJZzQR2zeIugNEcodc6baNS55PayFjR0NZ2oHvPlJVvQilTRW1nebK4spiCAIAgCAIAgPoDkarnSbOa1xJ5qRzGk/y6OA817eQBVmKjaoWGHd4F6WsZwgCAiMUd4+8FT7d9kfVG7gPN+RT1xBdBATWE+/O+wfe1XvZ72l/C/qjR2h5S6/2W1dkUxQNod9k+273lfOcZ7RU+J/VnR0fLj0X0MdaxkCA2FS9w37I9y+lUfLj0X0ObqeJ9SDxf3MflPuCoe0flw6s39neKRWVyZahAWPB/wDF+7+ZdP2b/F/L/Iq9pfd+f7EHyrf8P/mfkXUFYeG0f3LD9sf3vQE3yZ/4M/1Xe5qAtiA1Fjs2r5D0ZP7WqCS+4WxEasvBiMWQN3km979Q6FJBYEBrnlN2XIZGzgF0eQNcR9Ugk69AN96AkcIYyEpZBM0NfbK147l1hoCPqn8D1IC6oCr8o0xbRED672tPkvf/AECAjuSymbzc0lu2Lw2/QAL29J/AIC8oDR/K/g+SOd9bE0uhksZLDvb9xJ/5Tob9JPUrHDVk1kfeaWIpO+ZGtVtmqEAQBAEAQGVszZ8lRK2GFhkkduaPxJ6AOJK8ykoq7JjFydkfSmC9gChpI6e4c4Xc9w3F7tXW6huHUAqmrUzycizpwyRsTixnsIAgIjFHePvBU+3fZH1Ru4DzfkU9cQXQQE1hPvzvsH3tV72e9pfwv6o0doeUuv8AZbV2RTFA2h32T7bveV85xntFT4n9WdHR8uPRfQx1rGQIDYVL3Dfsj3L6VR8uPRfQ5up4n1IPF/cx+U+4Kh7R+XDqzf2d4pFZXJlqEBY8H/xfu/mXT9m/xfy/yKvaX3fn+xg8pOy5JYo5I2l3Nl2YAXNnAa242t+K6grCmS7fdJSR0YjHauuHAkl2pIGW2+56VBJsXA+zXwUrWyDK5zi4t4tvuB67AKSCwIDUWOXD5wfrxj/taoJNuBSQcoCqYqxcaSVsfNCRrmXJLi3Uk6A2IOm/yoCl4XoH1NY2RjMrGy53Fo7VgBzZQfwAUEm31JBE4o2WammfE3utC2/8wNwPPu86A1tsDEMuz3SMdHfNa7HktLXDjuPu4BQSX+kxSxzGOdHIC5oJAY4gEi5ANtVJBPkICvVuBtnyuLn0kVzvLQW36zkIWVVqi7mY3Sg/Qx+xzs3xVvryfEp4ipqNzDQdjnZvirfXk+JOIqajcw0HY52b4q315PiTiKmo3MNB2Odm+Kt9eT4k4ipqNzDQDk62b4qz1pPiTiKmo3MNCc2XsiCmblgijiB35GgX8p3nzrHKcpd7Paio9xnLySEAQBARGKO8feCp9u+yPqjdwHm/Ip64guggJrCffnfYPvar3s97S/hf1Ro7Q8pdf7LauyKYoW1WWmkB/nP4m4XzvaEHDFVE/wDs/wDPM6LDu9KL9xirUMoAupSbdkDYkLbNA6AB+C+l045YJaI5qTu2yBxf3MflPuC5/tH5cOrLDZ3ikVlcmWoQFjwf/F+7+ZdP2b/F/L/Iq9pfd+f7FkXUFYdRGL3sL9NtUB2QBAEAQBAcOaDoRfyoA0W0GiA5QBAdXMB3gG3UgOyA6SyhoLnENaBckkAAdJJ3ICp1nKZs2N2X5RnI4xse4esBY+lZ1hqj9DE68F6mP2Vtm+Ek9jJ+inhamhG/hqOyts3wknsZP0Thamg38NR2Vtm+Ek9jJ+icLU0G/hqOyts3wknsZP0Thamg38NR2Vtm+Ek9jJ+icLU0G/hqOyts3wknsZP0Thamg38NR2Vtm+Ek9jJ+icLU0G/hqOyts3wknsZP0Thamg38NT2peU7Zrzl58svxfG9o9JbYKHhqi9CVXg/UttPO17Q9jmva4XDmkEEdII0KwtW5Myp3IzFHePvBU23fZH1Ru4DzfkU9cQXQQE1hPvzvsH3tV72e9pfwv6o0doeUuv8AZbV2RTEJt/ZBk/aM7oDUfzDh51RbX2W8R/y0vEu9a/8Apv4TFKn9iXd9CsOpXg2LHX6MpXKPC1k8rg79GWqqQaumib2FsR2YSSCwGoad5PAnoV9srZE1NVqytbuXrf3mhisXHLkh+pZ11RVFexf3MflPuC5ztH5cOrLLZ3ikVlcmWoQFjwf/ABfu/mXT9m/xfy/yKvaX3fn+xZF1BWFb2zjqgpnFktQ3ON7WBzyOo5AbHqKyxoTlzSMcqsI97IzsrbN8JJ7GT9F74Wpoed/DUdlbZvhJPYyfonC1NBv4ajsrbN8JJ7GT9E4WpoN/DUdlbZvhJPYyfonC1NBv4ajsrbN8JJ7GT9E4WpoN/DUdlbZvhJPYyfonC1NBv4ajsrbN8JJ7GT9E4WpoN/DUdlbZvhJPYyfonC1NBv4anLOVTZpNudePLFJ8KcLU0G/hqWjZO14KlmeCVkreJab2PQRvB6isMoSi7NGVSUu4zl5JNDcr2KXz1L6VriIIDYtH15Bq4u6QDoB0glWWFpKMc3qzRxFRt5Ua+W0awQBAEAQBAEAQBAEBeOSrFL6WqZA5xME7g0tO5r3aNe3oN7A9IPUFrYmkpRv6oz0KjjK3obrxR3j7wXKbd9kfVF7gPN+RT1xBdBATWE+/O+wfe1XvZ72l/C/qjR2h5S6/2W1dkUwQBAEAQFexf3MflPuC5ztH5cOrLLZ3ikVlcmWoQFjwf/F+7+ZdP2b/ABfy/wAir2l935/sVrllxTJTRMpoXFj5gS9w3tjGlgeBcePQD0rs8LSUnmfoUmIqOKsjRwCsTQCAIAgCAIAgCAIAgJLD+25aOZs8LrOadRwe3i1w4g/hvXicFNWZ6hNxd0fS+z9tRSxRyh1hIxrwDwDgCPeqiUGnYs1JNXPnzlI2a6DaNQHDSR5kaelrze/mOYeUFWlCSlTRX1o2mysrMYggCAIAgCAIAgCAICcwRs11RXU8bAdJGvcf5WsIc4n0W8pCx1pKMG2ZKUW5o+h8Ud4+8Fx+3fZH1R0GA835FPXEF0EBNYT7877B97Ve9nvaX8L+qNHaHlLr/ZbV2RTBAEAQBAV7F/cx+U+4LnO0flw6sstneKRWVyZahAWPB/8AF+7+ZdP2b/F/L/Iq9pfd+f7Gv+XjZrhJT1Fu0LTGT0OBLmjzgu9Urt8HJWcSgxUe5mqVumoEAQBAEAQBAEAQBActaSQACSTYAbyTuA60B9G7EwqWU8DHus5kTGuGuhDQDx6VUzqXk2WcYWSM/FmFIK+MMmBDm9xI2wcwnfa+hB4g6e9eadWVN3RM6cZrmawreRmpDjzVRC9vDMHNPnADh+K3FjI+qNV4V+jMbsO1vhKf1n/AvXFw0I4WWo7Dtb4Sn9Z/wJxcNBwstR2Ha3wlP6z/AIE4uGg4WWo7Dtb4Sn9Z/wACcXDQcLLUdh2t8JT+s/4E4uGg4WWo7Dtb4Sn9Z/wJxcNBwstR2Ha3wlP6z/gTi4aDhZajsO1vhKf1n/AnFw0HCy1Pel5Gaon9pPCxvEtD3HzAgD8V5eMj6IlYV+rNm4QwfT7PYREC57u7lfbM7q00DR0Dz33rUq1pVHzNmnTjBciU2vS85E5o32uPKNf9lW7Rw7xGGlBd/p1XM28NU3dRSZRSF8+aadmdAFALLhOkIDpDuOjevpPuXVdnsNKMZVpevJfuVW0KqbUF8yxLpStCAIAgCAicSUhfFcC5Yb26uP6+ZVG2sNKthrx748/l6/2bmCqqFSz9SnLhy7CAt+GKQsizHQvN/Nw/1Xa7Dw0qOHzS75c/l6FLjqqnUsvQztp7OjqInQzMD43ixaf/ANcEdIV3GTi7o0ZRUlZmqNscjDsxNLUNy/yzA3H3mDX0BbscZ/2RqywujIvsO1vhKf1n/AsnFw0PHCy1HYdrfCU/rP8AgTi4aDhZajsO1vhKf1n/AAJxcNBwstR2Ha3wlP6z/gTi4aDhZajsO1vhKf1n/AnFw0HCy1HYdrfCU/rP+BOLhoOFlqOw7W+Ep/Wf8CcXDQcLLUdh2t8JT+s/4E4uGg4WWp2j5G6wnWWnA6bvP5VHGQ0HCy1LxgvkzgoniaRxnmHckizGHpa3Xtusk9Vlr1cTKasuSM9Ogoc/Uva1jOEAQBAEAQBAEAQBAEAQBAEBF7R2JHKc2rXHeRx8oVVjNkUMTLP3S1Xr1Rt0cZOmrd6MamwywG73F/Vaw861aHZ+jCV6knL3dyMs9oTatFWJtjQAABYDcBwV9GKilGKskaDbbuzspICAIAgCAICHrcPRvOZpLCd9t3oVLith0K0s0Xlfu7v0N2ljpwVnzOKLDsbDdxLyOBFh6OKjDbCoUpZpvM/8foTVx85K0eRMq7NEIAgCAIAgCAIAgCAIAgCAICs7YxnHBMYBHLI9trhoFtQDYa3Oh6EB77DxZDUP5sB8cn8jxa9t9iOPVvQE+gCAIAgCAIAgCAIAgOHGwv0ICI2FiKKrc8RB9o7XLgBe992t+HFATCAIAgCAIAgCAIAgCAIAgIzbu3I6RgfLmOY2AaLkm1/IgMyhqRJGyQAgPY1wB3gOAIB9KA90AQBAEAQHnUuIY4jeGkj0ICp8n225qnnuefmyZMvatFr577h1BAXBAEAQGuH/AL8++P8AshQDjlC/ZVsMrNHZWuNuJa7T8NFINj3QGu6GodtCWZ8tS+nhjIDGtflGt7E62NgLny8EBIYC2xI6Samkk53m7ljyb3aHZTrxGrSPKgJDlAq3xUmaN7mOL2i7TY2N76jUICsOopo6FlbHUz59C5rnktsXW3Hfw33QF4w1tM1NNHKRZxBDrbrg2NvegMHFVI1xa+SsfTRgEFrX5c56b318ligKxh7azo65sMVQ+ogebXeSfqk6ZtxB4jehJsDaUhbDI4GxDHEHoIabIQULA9NLVOdLJUznmnsOXnHZXcbEX3aIC87ZpTLC9ge6Mkd23eLG+liN9redAa95NqEvlc8SPYI8pLGk2kvmFna8POoBsqpjLmOaHFhLSA4b2m2/zKQa2222OFhczaUss7fqiRxBN9R2pOX0oSXXCG0Xz0sckmr9QT02JF/RZCCs8oFbKKmGJkskbHtbcMcRqXkXNt+iAj8TsnoHtbFVTObIw9065FiL9XnFihJ3xLDNs98UkdTNJmuSHuJBLbXuL2IN+PpQg2TE+7QekAoChy1j62sljdUOgghuO0flzEHLqeNzc68B50B64P2q9lXJSOmM8epjeXZt2u++63DgQgLBjGpfHRyvjcWuAbZw3i72g28xKApNJQSvoX1nyqoEjS425x1rNNt97386ElvwNtJ89KHSHM5ri3NxIFiCevW3mQggOVKlP7KXO6x7Tm/qgjMc+/uje27ggLHg2idHTMLpHyc41jxmJ7QFje0bc9yEBD482xK2SKlhcWOktmcDY9s7K0AjUa3Jt1ICP2jJLs2ohtPJNFIO2bI4ncQHWvuOoIPvQGxQUAQHhXVIjjfIdzGlx8gF0BQNiRT17Zp5aiVjWXDWRuLRfLci26wBHWelAe3JP/xH+V/8iAm8ebafTQDmzZ8jsod/KALkjr3DzoCs7Yjko445o618k1xnY6XMDcXPa31AOmt9/BCS90O1WSRsfuzsa63RcA2QgoO2an5PtZ072PLA4HRvdDmg3S9gdevgoB6ubJtOtZII3MgjtcuH1QbnqzE6WF7KQbIIQGqoaKOiqHtq6YyxnvbrXFgTYjUA3FrjeLISXXCtfBNnMFOYQ2wzGNrc194Bb0WGl+hCDF5Sv8H/AJjf9UBWpNuB+z46OJkj5SADZptYOvpbffRAXnCuzXU9LHG7uhcu6i43I825AVLFLDHtJk88bn0/a27W4Fm2ItuuHdtbigPFtU2o2rFLC1xjGUXyEWs03vpoEJL/ALW7xL/Tf/aUIKhyVtIjnuCO2bvHUUBeJG3BHSCgNb4BqDTVElPKx4fIQ0aaAtzXv1dYQFyxdTySUkzIrl5AsBvIzAuA8rbhAUSn2pCzZ0lMWOZUOuD2h7Y57i5twGlj0KCS44Aic2iYHAtOZ5sQQbFxtvUkFdx+wmup7AnRnD/1CgOOVNhMkFgT2jtw6wgPblWYSILAnvm4fZQF6pu4b9ke5Aa02ls9tJWvfUQGaCQuc0gXtmN+kC4NxY8NUBacLbSppZC2npjFlbfOY2gb7WBbfXzoDJx0L0M1tdG/3tQEBslh+ZpRY3tJpb/mQEjyaNIpDcW/au3+RqA8+Uyje+nY5jS4Mfd1huBBF/JeyAk8GbRbNSsDWubzTWxnMN5a0XI6kBA8oGzpBNDVxtLxHlDgBuyuzNJ6jci6Ajtr1B2pUwthjeGMHbucLZQSC4mxtuGnSUBssBAcoDG2lS87FJFuzsc2/RcEIDXmHtqGgZPT1McjS4ktIbcXLcp8oNhYhAZ/JVC5onJaQDzdiQbG2e9jx3hASfKFsh88DXRgudE6+Uby0ixt0ncbeVAV/Zm2qKNjQaFxmAAIEYdd3UXG+p4WQGxII2lrSGgCwsMtrC2gtw8iA8ptpQNJa+WIEbw57QR5QSpyvQi6PSmq45L829j7b8rgbX3XsdOKNNd4TTPdQScEIDlAQGNdmSVFNzcQBdnabEgaC996AzMNUboaaKOQWe1tiLg8TxCAk0AQHACA5QFMwvyiQ1tSaZkUrHBrjmdlt2pAO434rPUw7hHM2YoVlJ2Rc1gMoQBAcZQgBNkBVsK49pa+Z8MIkDmtLgXtAD2ggFzbE9I0Nt6zVKEqauzFCrGbaRalhMoQBAY9TWRx2EkjGX3Bzmi/pKlJvuIukejZW5cwIy2vmuLW33vutbiosSedNXRSG0cjHkakNc029BUtNd5F0zIUEhAEACAj9ubZhpIjNO8MYNOsngGgak9QXqEHN2R5lJRV2c7E2tDVQtmgeHxu4jgeII3gjoKSg4uzJjJSV0Z68khAQuK8Sw0EImmDiC4Ma1gBLnEE21IA0BNyslOm6jsjxOagrsyNgbYirIGVEV8j76OFiCCQQR0ghRODhLKyYSUldEkvB6CA4sgOUB86Y4gY/bcrJDlY+oia91wMrSIw51zoLC5uVa0W1RTWhoVUnVszb3J/hyjpBM6jndOJC0PJfG4NLM1gDG0WPbcepaNapOdsysbVKEY3ylQh5VKyomMVJRMe4XOUuc51hvOmUdCzPCwirykYVXlJ2iicwJyjfLZzTTQ8zNZxGUktJb3TSDq0jXp3FY62HyLMnyMlKtndmjNx7j5mzy2JsfPTvFwy9g0XsC42JuTewHRw4xRoOpz7kTVrKHL1KxPyoVtPO2Kroo2FwacocQ7K42B3uHA6abllWGhKN4yMe/lF2ki+YwxRHQU/PSAuLjlYwb3OIvv4AAEk/wCy1qVJ1JWRmqVFBXZRTyoVkQimqaEMppu4c1xzEb7i+hNtbENutnhoO6jLmjDv5Lm1yLxiLFDKegNdG3nmFrHMF7Zg8tDTextvB3LXhScp5GZp1Mscxr+PlTr3RPqG0UZp43ZXvu85TpoTfrbrbiFs8LBPLm5mDfztmtyL9gfFbNowGVrDG5jsr2E3sbA3B4ggrWq0nTlYz06imrmkcD188Nc99NB8olyyAMvbQkXd5ujrVhVjFwSk7GnTbU3ZXNm4D5RzWVBpp4RFLZxaWk2Jb3TSHatIFz5juWpWw+SOZPkbFKvmeVolsX4hrYJWRUlEajMzNnucrdbFpsN+7e4b1jpU4SV5Sse5zknaKuQeHuUmY1jaOuphBI9waC0ntXEXaHNdfQ6ag8Qss8OsmaDueIV3myyViT5RMdHZxia2ESulDjcvsG5SBwBvvXihQ3l+Z6q1cnoZWCdv1lU2SSppmwR5WuiIzftMwJvcnda3pXmrCEeUXcmnKUubRVuSzFMdTVyMZRQUxfEZHPjvdxDm6bhp2xKz4ik4xu5XMdKopSaSLDinEtfFOYaSgM4DWu50k5TfhpYAg30zdfFYadOm1eUrGSc5p2ijAwdyjPqKr5HVwcxNdwGUm2ZoJLXB2rTYGxubr3Vw6jHPF3R4p1ryyyXM2GtU2DR/LrLmrYY9+WC/nc91/wAGhWODVoN+80cU/tJGZDie2Gy2/b3NL5j/APUV5dP/AOj/AD/vzPaqf8P+CM5DpMu0JGnTNA8W6w9h/Ve8Xzh8zxhvGbDx1jwUUjKeKLn6mS1mXsG5jlbe2pJO5o/DS+rRoZ1mbsjYqVcrsu8jNi8o0wq20e0KYU73kBrmk2Bd3FwSdDuzA7/Pb3PDrLmg7nmNZ5sslYsWOsXx7Oha9zeckkJEcd7XtvJPBo09IWKjSdR2MlSooK5FYCxbW1sn7akEULmFzZhnANiAAM181779NxXqtShBcnzPNKpKXejBxxV1L6trI9lip+T2dHK8uLDmAJIbo0kHTUkgjyL1SUVG7la55qOTlyjex4cmeKIn1c9O6kbS1EpJfkLsrnx3Dmlju4cO23b7Feq9JqKle6Io1E5NWszLx/yjPoKj5PHA15yNdne427YkWygdXSvNHDqpHM2TVrZHaxGjlSqaedsW0KMRA2JLSQ5rSSM1iSHDQ7jwK98LGSvBnnfyi7TRYuVPbLKejY59PHUskla3JJu7lzg4ab9PxWLDwcpcnYyVpqMeauZeCNuRybNZUmOOmjYH3YzuWNYTe2nVdeasGqmXvJpzThm7ioRcqdXUTOFHQ89GzUjti8tvoSW6Mv0arO8LGK+1IxKvKT+yi94r2xPTQNkgpnVMjnBpY0ntbg9to0kgEW4b1rU4Rk7N2M85OKulco1TymVtLIwV1CI2P3ZSQ6wtmIuSHEXGmm8LZWGhNfYkYHXlF/aRtKmna9jXtN2vaHNPSCLg+habVuRtI+ecbxsdtuVspyxuqIg83tZhEYeb8LNvqrSjdUVbQ0KiTq8zceBaKhhjkjoJmytzBz8soflJFhe264b+BWhWc205o26ailaJqvka/eh/pS+9q3MV5Zq4bxscn/7+P9Wo/Olbyf0FLzRyi3i26JJdI89O8E7ubaGB3mzNelDnRsveKvKrdnPK9O1+043Mc17TDFq0gju38R5kwytTYrv7aLFy807zFSSC+Rrntd9pzWlv4NcsWDau0e8UnZMiG0ny+khNXtimiiYGkRFkYdGWtLbEZmnMASOvrWS+7k8sHci2eKvItOOdnCn2AYWv5xrBEA+1sw51pBsOpYKMs1e/UyVValYqWFv/AC9tH+t+WBZ6nnx/3UxQ8llg5BO8VX9Vv9qxYzxI94XwsrHI/wDvZ39OX+4LNifK/Qx0PMZ1wF+//wDOqf7ZUreR8kKfnfqTmOsU1Mm0xQMndSQh8bHPYcru3DSXl2hFr6AEBY6NKKp52rs91KknUyJ2K5tfZwp9twRNlkmAnpjnkfmcSXMJu7is0ZZqLdvRmOUbVUuhO8vvfaT7EvvYsWC7me8V6GzcMf4Cn/6dn9gWnU8b6mzDwo09yFf493/TO/vjW/jPB8zUw/mMlds4jqavaxoTUvpIBK5l43ZHdq0m5dobuIsNbajQ8fEKcYUs9rs9SqSlUy3siH2JSCHEDI2vfIGTkB73ZnO7Q6udxKyTd6F/ceYq1axv1VhvGmcWATYjgjOoBiaR1WLyPQVv0+WHbNSfOskVXZ+xJDtEbNNzG2ru5p3FrL3f54h+IWZzW73nu/3/ACYVF58npcmsFO5rEL2bg6apZ5u3cPcFjq86F+h7pu1ZnXlLdJBtoS5gwnmnxyObdrQLNzW4hpBNlOHtKjYVrqrclpMLsq6mKWo2zTyzEtEYibHmNiXNDcr+m/BeN64RaUOR73alK7lzOvL5A7nKV+uTI9vUHXafxHuTBvk0Ril3F+wJtunmpKaOKWMyMp2Zow4Z2ZWta7M3eADpcrWrQkpNtepsUpRcUloa9mxBU7Q2q6jdVSUkDZJGAROyOIjzaZhYlzrcdOpbSpxp0s1rs188p1Mt7Ii8EwCPb/NhznBk1Q0OcbucAHi7jxJ3kr3Wd6F/cjxS839Ry1fvMf0Y/wC56jCeX8xivEe3Lx/jo/8ApW/9yVMH4Pn/AETifMXQs/LV+7ab+sz/ALUiw4TxvoZcT4EeWH4HPwzI1l82SY2HECRxI9AKmo0sQr+4in5BE8ie26eD5S2aWOJz+bLS9wbmAzggE7yLjTrXvFwlK1keMNJK9yx8sGK6ijbDFTu5szZy6QAEgNy9q2+gJvv6liwtKM7uXoZcRUcUkjX/ACgbM5qChlNVLVvnje5zpJS8N0jNmXJyjtj6B0LZoSu5K1rGvWjZR53N04ZP/g6b+hF/Y1aE/E+pux8KMDa/J1Q1Mz55WPMkhu4iR4FwANwOmgCmOInFWREqUJO7RI4ZwpTUHOfJ2ubzuXNme53c3tv3d0V5qVZT8RMKcYdxi7AwLR0c3PwNeJMpbcyOIs619CeoKZ1pzVmRGnGLujnZmBaOCp+VRteJbuNzI4i775tCbcSkq05RyvuCpxTuiA5UdrbOY+GGugfKS0ua+OwdGL235mmx10ud27csuHhUabgzHWlBcpI1WaKGqro4tnQytjJYLPN3aHt5HanK23Xw61uXlGDc2a1lKayI+jtobPjnidFMwSRuFi124/oetVSk4u6LBpNWZTuxLs7NfLLb+XnTb9fxWxxVQw8PAsu0MOwTUoo3tPMBrGhoc64DLZRmvfSw4rCqklLMu8yuCccvoYVHgmkipZaRjXiGZ2Z4L3Ek9qNDe47lq9OtNyUn3ohU4qOX0MrDWGKeha9tO1zRIQXZnF2oFhvUTqSnzkTGCj3GHsLA1JSTc/C14kIcLmRxFnb9DopnWnJZWRGnGLujjZuBaOCp+VxseJsz3XMjiLvBDtCbfWKSrzlHK+4hUoqWb1PTEuCqOucHzxnOBbOxxa63QbaHzgpTrThyTE6UZ95HbK5MaCCRkrWSPexwc0vkdo4G4Nm2BsddV7liaklY8xoQTuSmJsH0tc5jqhrnGMENyvc3R1r7t+4LHTqyh4T3KnGXeS9HRtjibEy+RjQ0XOtgLDXyLw227npKysQWG8DUlFIZadj2vLCy7pHO7UkHcT1BZJ15zVpHmNOMXdHTEWAaKskMssZEh3vY4tLraC/Am3GymFecFZMidKMndnlsLk6oaWVs0bHmRhu1z5HGxta9hYbr8FM8ROSsyI0YRd0W1YDKV9+DaU1ny4tdz+YOvnda4ZkHa7u5WXfSyZPQ8ZI5s3qZEeGqcVjq0MPPublLsxtawF8u69gBded5LLk9CcizZvUwo8D0jav5aGvE+cvvndbMQQe13W1K9b6eXL6EbuN83qZ2IsN01awMqI8+XuXAkOb02cNfNuXmFSUHeInCMu8g9lcmNBBI2VrZHOY4ObmkdoQbg9rb8VlliaklY8RoQTuWTbex4auIwzsD2HW2oII3EEag9YWGE3B3RklFSVmQ2G8B0lFKZoRJnLS27nk2BtcW0HAb7rJUrzmrM8wpRg7o6Yg5PaGrkMskbmyO7p0bi3N1kbieuyQxE4KyZEqMJO7OcP8AJ/RUcomiY8yNvZz3uNrix00G7qSdec1ZiNGEXdHpiDAtHWTc9Ox5flDbiRwFhe2gPWVEK84KyJlSjLmztiTBFJXSCWoa9zwwMBa9ze1BJ3A9LikK04K0RKnGTuzMxBhqCsiZDO1zmMcHNAcQbhpaNR1ErzCpKDuj1KCkrMyNhbGipIWwQgiNpNgSSdSSdT1lRObm7sRioqyK1W8luzpJDIY3tzG5Yx5DDffpwHULLMsTUStcxuhBu5YNuYdp6uIRTx52t7nUhzTa1w4G+70rFCpKDujJKCkrMrEXJLs4G5bK4dBlNv8A22P4rNxVQxcPAutNSMjY1jG2axoa0a6ACwGvUtdtvmZkrHuoJCAIAgKjyj/4dZqPiMVXuMDkp73J5V6xHeRR7i+rXMwQBAEAQBAEAQBAEAQBAEAQBAEAQBAEAQBAEAQBAEAQBAEAQBAEAQH/2Q==" id="9" name="Google Shape;9;p1"/>
          <p:cNvSpPr/>
          <p:nvPr/>
        </p:nvSpPr>
        <p:spPr>
          <a:xfrm>
            <a:off x="379046" y="7938"/>
            <a:ext cx="375138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jpeg;base64,/9j/4AAQSkZJRgABAQAAAQABAAD/2wCEAAkGBxQTEhUTExQVFBUVFxsbGRcXFhcgHBcbHRscHBgaGxwYHCggHBwlHyAYIzEhJykrLi8uHSA0OzMsNygtLi0BCgoKDg0OGxAQGzUmICUtNC8sLDQuNzQsLCwsLCwsLCwsLCwtLCwvLCwsLCwsLCwsLCwsLCwsLCwsLCwsLCwsLP/AABEIAKkBKgMBEQACEQEDEQH/xAAcAAEAAgIDAQAAAAAAAAAAAAAABQYEBwECAwj/xABOEAABAwIDAwQNCQYEBAcAAAABAAIDBBEGEiEFMUEHE1FhFyIyM1NUcYGRkpOx0hQVFkJygqHC0SM1Q1JzsjSDweFEYnSzJDZjosPj8P/EABsBAQACAwEBAAAAAAAAAAAAAAABBQMEBgIH/8QAOBEAAgECAwUFBQgCAwEAAAAAAAECAxEEElEFExQhcQYxMjNBNGFygbEiQkOCkcHC0aHwI1LhJP/aAAwDAQACEQMRAD8A3igMWq2lDGbSSxsPQ97R7ypUW+5ENpd54fP9L4zB7aP4lOSWhGeOo+f6XxmD20fxJkloM8dR8/0vjMHto/iTJLQZ46j5/pfGYPbR/EmSWgzx1Hz/AEvjMHto/iTJLQZ46j5/pfGYPbR/EmSWgzx1Hz/S+Mwe2j+JMktBnjqPn+l8Zg9tH8SZJaDPHU9qbakMhtHNE89DXtJ/Ao4td6JUk+4y15JOksgaC46AC5XipOMIucu5cyYxcnZFN2jtmSQmxLG8ADb0kb1xGN2tXryeV5Y+iX7l5RwkKa5q7Manr5GG7Xu8l7g+UFatHHYijK8Zv9v0Ms6FOas0XDZG0BMzNucNHDoP6Fdrs/HRxdLN6rvX++hSYig6U7enoZy3zAQm39rmP9mzuiNT/KOHnVFtfajw/wDxUvE+96f+m/hMKqn25d31Ky6qeTcvdfpzFcpLFV5PM5u/VlqqUErWRNbD227MI5DcHQOO8HgD0hX2ytrzc1RrO9+5+/3mhisJHLnh+hZ11RVHV7gASTYDeVEpKKbfciUm3ZFbrcTG9omi3S6+vkHBcviu0Es1qEeWr9fkWlLZ6tebOKPEzr2kaLdLb3Hm4qMN2hlmtXjy1X9Crs9W+wyyxvDgCDcEXBXUQnGcVKLumVbTTszsvRB41NUyMXke1g6XOAH4qUm+4htIxPn+l8Zg9tH8SnJLQjPHUfP9L4zB7aP4kyS0GeOo+f6XxmD20fxJkloM8dR8/wBL4zB7aP4kyS0GeOo+f6XxmD20fxJkloM8dR8/0vjMHto/iTJLQZ46j5/pfGYPbR/EmSWgzx1Hz/S+Mwe2j+JMktBnjqdo9t0zjZtRCT0CVhP4FMktBmWpnAryejlAak5V8eyRyOoqVxYWgc7I09tci+Rp+rpYkjXW3St3DUE1nkales19lGoXuLiSSSTvJ1J8pK3zTucWQCyAWQCyAWQCyAWQCyANNjcaEbiN4QG1uSrHspmZR1TzI1+kUjjdzXcGOO9wPAnUGw3HTSxNBWzRNuhWbeWRs/Ez7QO6yB+N1zW25OODlb1a+pb4FXrIpq4YvAgJzCT/ANo4cC2/oI/UroOzs2q8o6q/6Nf2V+0V9hP3lrXXlQULar7zSE/zn8DYL53tCbniqjf/AGf+OR0WHVqUV7jFWoZQCpTad0DYkLrtB6QD+C+l05ZoJ6o5qSs2iHxVOWxBo+u7XyDX32VLt+s4YdQX3n/hf6jcwEE6jb9CprjS5CAtWE5yY3MP1Tp5D/uCuw7P1nOjKm/uv/D/ANZUbQglNS1IrlLxgaCBojsZ5rhl9zQO6eRxtcADpPUumoUd4+fcVNapkR8/7QrpJ3mSaR8rz9Z7iT5r7h1DRWkYqKsivcm+bMeykgWQCyAWQCyAWQCyAWQHFkBbMFY5noZGgudJTkgPicSbDiWX7lw32Gh49IwVaEZr3malWcH7j6Lp5mva17TdrgHNPSCLg+hVbVuRY3PmjHsDmbRqw/eZnO8od2zT6CFbUXemisrK02QCymMIAgCAIAgCAIAgCAlcKwOfW0zWd0Z47eZwJPmAJXio7QfQ901eaPo7FHePvBcdt32R9UdDgPN+RT1xBdBATWE+/O+wfe1XvZ72l/C/qjR2h5S6/wBltXZFMUDaHfZPtu95XznGe0VPif1Z0dHy49F9DHWsZAgNhUvcN+yPcvpVHy49F9Dm6nifUg8X9zH5T7gqHtH5cOrN/Z3ikVlcmWoQFjwf/F+7+ZdP2b/F/L/Iq9pfd+f7GuOXiBwqad57h0RaD1h13D0Fq7jBv7LRz+KXNGsFuGqEAQBAEAQBAEAQBACgPoLDmx6gUlOL2tBHobadoNN6qqklmfUsoJ5UduUPALa8CWNwjqGiwcb5Xjg19tRa5s4A+dTQrunyfcRVoqfU1DW8n+0Y3FppXu647OB8ljf0gLeWIpv1NN0Jr0Mf6F7Q8Tn9Qqd9T1I3M9B9C9oeJz+oU31PUbmeg+he0PE5/UKb6nqNzPQfQvaHic/qFN9T1G5noPoXtDxOf1Cm+p6jcz0H0L2h4nP6hTfU9RuZ6D6F7Q8Tn9Qpvqeo3M9B9C9oeJz+oU31PUbmeh70mAdoyOAFLI3rflaB53FQ69NepKozfobY5O+TwUJ5+ZzZKgiwy3yxg7w2+9x4usOgcb6VfEZ+S7jbo0cnN95ZsUd4+8Fz23fZH1RaYDzfkU9cQXQQE1hPvzvsH3tV72e9pfwv6o0doeUuv9ltXZFMUDaHfZPtu95XznGe0VPif1Z0dHy49F9DHWsZAgNhUvcN+yPcvpVHy49F9Dm6nifUg8X9zH5T7gqHtH5cOrN/Z3ikVlcmWoQFjwf/ABfu/mXT9m/xfy/yKvaX3fn+xl4rw3FXwGGXTW7Hjex24OHT1jiusp1HTd0VM4KaszSG2OTLaEDiGxc+3g+Ig38rXWcD6fKrCOJpy9bGlLDzRF/QvaHic/qFe99T1PG5noPoXtDxOf1Cm+p6jcz0H0L2h4nP6hTfU9RuZ6D6F7Q8Tn9Qpvqeo3M9B9C9oeJz+oU31PUbmeg+he0PE5/UKb6nqNzPQfQvaHic/qFN9T1G5noPoXtDxOf1Cm+p6jcz0OzMEbQJsKObztt+JNk39PUbmehesE8lDxI2auyhrSC2FpuXEajnCNLD+UXvx6DrVcUrWh+psUsO07yNwLRNsIAgCAIAgCAIAgCAIAgCAiMUd4+8FT7d9kfVG7gPN+RT1xBdBATWE+/O+wfe1XvZ72l/C/qjR2h5S6/2W1dkUxQNod9k+273lfOcZ7RU+J/VnR0fLj0X0MdaxkCA2FS9w37I9y+lUfLj0X0ObqeJ9SDxf3MflPuCoe0flw6s39neKRWVyZahAWPB/wDF+7+ZdP2b/F/L/Iq9pfd+f7FkXUFYEAQBAEAQBAEAQBAEAQBAVrGuM4dnsBfd8r+4iaRc9ZP1W9foustKi6j5dxjqVVBGqq3ldr3OJYIYm8AGFx85cdfQFurCQXeajxMvQxuyttHwkfsmr1wtMjiZjsrbR8JH7JqcLTHEzHZW2j4SP2TU4WmOJmOyttHwkfsmpwtMcTM5HKttHwkXsmqOFpjiZlmwxywFz2srY2tBNudjvZvW5hvp1g+ZYqmE5XgZYYm7tI21HIHAOaQQQCCDoQdxB6Fom2dkAQBARGKO8feCp9u+yPqjdwHm/Ip64guggJrCffnfYPvar3s97S/hf1Ro7Q8pdf7LauyKYoG0O+yfbd7yvnOM9oqfE/qzo6Plx6L6GOtYyBAbCpe4b9ke5fSqPlx6L6HN1PE+pB4v7mPyn3BUPaPy4dWb+zvFIrK5MtQgLHg/+L938y6fs3+L+X+RV7S+78/2O+LMS/I+b/Zc5zmb6+W2W3/Kb711BWHSpxTlomVfNXzm2TPu1I7rL1dCAzcMba+Vw87k5vti22a+62t7DpQEugKfiDG/yad0PMZ8tu25y17gHdkPSgMrC+KzVyujMPN5WZr5yb6gW7kdKAsyAgsT4mZRhoLS+R2oYDbTpJ4DzICNw/jJ9RMyJ1OWZwSHBxIsBe+rRcdYPEIC3oDznmaxpe4gNaCSTwA3lAUWq5SBmtHBmb0ufYnzBpsgJ6mxE97GvFNJZzQR2zeIugNEcodc6baNS55PayFjR0NZ2oHvPlJVvQilTRW1nebK4spiCAIAgCAIAgPoDkarnSbOa1xJ5qRzGk/y6OA817eQBVmKjaoWGHd4F6WsZwgCAiMUd4+8FT7d9kfVG7gPN+RT1xBdBATWE+/O+wfe1XvZ72l/C/qjR2h5S6/2W1dkUxQNod9k+273lfOcZ7RU+J/VnR0fLj0X0MdaxkCA2FS9w37I9y+lUfLj0X0ObqeJ9SDxf3MflPuCoe0flw6s39neKRWVyZahAWPB/wDF+7+ZdP2b/F/L/Iq9pfd+f7EHyrf8P/mfkXUFYeG0f3LD9sf3vQE3yZ/4M/1Xe5qAtiA1Fjs2r5D0ZP7WqCS+4WxEasvBiMWQN3km979Q6FJBYEBrnlN2XIZGzgF0eQNcR9Ugk69AN96AkcIYyEpZBM0NfbK147l1hoCPqn8D1IC6oCr8o0xbRED672tPkvf/AECAjuSymbzc0lu2Lw2/QAL29J/AIC8oDR/K/g+SOd9bE0uhksZLDvb9xJ/5Tob9JPUrHDVk1kfeaWIpO+ZGtVtmqEAQBAEAQGVszZ8lRK2GFhkkduaPxJ6AOJK8ykoq7JjFydkfSmC9gChpI6e4c4Xc9w3F7tXW6huHUAqmrUzycizpwyRsTixnsIAgIjFHePvBU+3fZH1Ru4DzfkU9cQXQQE1hPvzvsH3tV72e9pfwv6o0doeUuv8AZbV2RTFA2h32T7bveV85xntFT4n9WdHR8uPRfQx1rGQIDYVL3Dfsj3L6VR8uPRfQ5up4n1IPF/cx+U+4Kh7R+XDqzf2d4pFZXJlqEBY8H/xfu/mXT9m/xfy/yKvaX3fn+xg8pOy5JYo5I2l3Nl2YAXNnAa242t+K6grCmS7fdJSR0YjHauuHAkl2pIGW2+56VBJsXA+zXwUrWyDK5zi4t4tvuB67AKSCwIDUWOXD5wfrxj/taoJNuBSQcoCqYqxcaSVsfNCRrmXJLi3Uk6A2IOm/yoCl4XoH1NY2RjMrGy53Fo7VgBzZQfwAUEm31JBE4o2WammfE3utC2/8wNwPPu86A1tsDEMuz3SMdHfNa7HktLXDjuPu4BQSX+kxSxzGOdHIC5oJAY4gEi5ANtVJBPkICvVuBtnyuLn0kVzvLQW36zkIWVVqi7mY3Sg/Qx+xzs3xVvryfEp4ipqNzDQdjnZvirfXk+JOIqajcw0HY52b4q315PiTiKmo3MNB2Odm+Kt9eT4k4ipqNzDQDk62b4qz1pPiTiKmo3MNCc2XsiCmblgijiB35GgX8p3nzrHKcpd7Paio9xnLySEAQBARGKO8feCp9u+yPqjdwHm/Ip64guggJrCffnfYPvar3s97S/hf1Ro7Q8pdf7LauyKYoW1WWmkB/nP4m4XzvaEHDFVE/wDs/wDPM6LDu9KL9xirUMoAupSbdkDYkLbNA6AB+C+l045YJaI5qTu2yBxf3MflPuC5/tH5cOrLDZ3ikVlcmWoQFjwf/F+7+ZdP2b/F/L/Iq9pfd+f7FkXUFYdRGL3sL9NtUB2QBAEAQBAcOaDoRfyoA0W0GiA5QBAdXMB3gG3UgOyA6SyhoLnENaBckkAAdJJ3ICp1nKZs2N2X5RnI4xse4esBY+lZ1hqj9DE68F6mP2Vtm+Ek9jJ+inhamhG/hqOyts3wknsZP0Thamg38NR2Vtm+Ek9jJ+icLU0G/hqOyts3wknsZP0Thamg38NR2Vtm+Ek9jJ+icLU0G/hqOyts3wknsZP0Thamg38NR2Vtm+Ek9jJ+icLU0G/hqOyts3wknsZP0Thamg38NT2peU7Zrzl58svxfG9o9JbYKHhqi9CVXg/UttPO17Q9jmva4XDmkEEdII0KwtW5Myp3IzFHePvBU23fZH1Ru4DzfkU9cQXQQE1hPvzvsH3tV72e9pfwv6o0doeUuv8AZbV2RTEJt/ZBk/aM7oDUfzDh51RbX2W8R/y0vEu9a/8Apv4TFKn9iXd9CsOpXg2LHX6MpXKPC1k8rg79GWqqQaumib2FsR2YSSCwGoad5PAnoV9srZE1NVqytbuXrf3mhisXHLkh+pZ11RVFexf3MflPuC5ztH5cOrLLZ3ikVlcmWoQFjwf/ABfu/mXT9m/xfy/yKvaX3fn+xZF1BWFb2zjqgpnFktQ3ON7WBzyOo5AbHqKyxoTlzSMcqsI97IzsrbN8JJ7GT9F74Wpoed/DUdlbZvhJPYyfonC1NBv4ajsrbN8JJ7GT9E4WpoN/DUdlbZvhJPYyfonC1NBv4ajsrbN8JJ7GT9E4WpoN/DUdlbZvhJPYyfonC1NBv4ajsrbN8JJ7GT9E4WpoN/DUdlbZvhJPYyfonC1NBv4anLOVTZpNudePLFJ8KcLU0G/hqWjZO14KlmeCVkreJab2PQRvB6isMoSi7NGVSUu4zl5JNDcr2KXz1L6VriIIDYtH15Bq4u6QDoB0glWWFpKMc3qzRxFRt5Ua+W0awQBAEAQBAEAQBAEBeOSrFL6WqZA5xME7g0tO5r3aNe3oN7A9IPUFrYmkpRv6oz0KjjK3obrxR3j7wXKbd9kfVF7gPN+RT1xBdBATWE+/O+wfe1XvZ72l/C/qjR2h5S6/2W1dkUwQBAEAQFexf3MflPuC5ztH5cOrLLZ3ikVlcmWoQFjwf/F+7+ZdP2b/ABfy/wAir2l935/sVrllxTJTRMpoXFj5gS9w3tjGlgeBcePQD0rs8LSUnmfoUmIqOKsjRwCsTQCAIAgCAIAgCAIAgJLD+25aOZs8LrOadRwe3i1w4g/hvXicFNWZ6hNxd0fS+z9tRSxRyh1hIxrwDwDgCPeqiUGnYs1JNXPnzlI2a6DaNQHDSR5kaelrze/mOYeUFWlCSlTRX1o2mysrMYggCAIAgCAIAgCAICcwRs11RXU8bAdJGvcf5WsIc4n0W8pCx1pKMG2ZKUW5o+h8Ud4+8Fx+3fZH1R0GA835FPXEF0EBNYT7877B97Ve9nvaX8L+qNHaHlLr/ZbV2RTBAEAQBAV7F/cx+U+4LnO0flw6sstneKRWVyZahAWPB/8AF+7+ZdP2b/F/L/Iq9pfd+f7Gv+XjZrhJT1Fu0LTGT0OBLmjzgu9Urt8HJWcSgxUe5mqVumoEAQBAEAQBAEAQBActaSQACSTYAbyTuA60B9G7EwqWU8DHus5kTGuGuhDQDx6VUzqXk2WcYWSM/FmFIK+MMmBDm9xI2wcwnfa+hB4g6e9eadWVN3RM6cZrmawreRmpDjzVRC9vDMHNPnADh+K3FjI+qNV4V+jMbsO1vhKf1n/AvXFw0I4WWo7Dtb4Sn9Z/wJxcNBwstR2Ha3wlP6z/AIE4uGg4WWo7Dtb4Sn9Z/wACcXDQcLLUdh2t8JT+s/4E4uGg4WWo7Dtb4Sn9Z/wJxcNBwstR2Ha3wlP6z/gTi4aDhZajsO1vhKf1n/AnFw0HCy1Pel5Gaon9pPCxvEtD3HzAgD8V5eMj6IlYV+rNm4QwfT7PYREC57u7lfbM7q00DR0Dz33rUq1pVHzNmnTjBciU2vS85E5o32uPKNf9lW7Rw7xGGlBd/p1XM28NU3dRSZRSF8+aadmdAFALLhOkIDpDuOjevpPuXVdnsNKMZVpevJfuVW0KqbUF8yxLpStCAIAgCAicSUhfFcC5Yb26uP6+ZVG2sNKthrx748/l6/2bmCqqFSz9SnLhy7CAt+GKQsizHQvN/Nw/1Xa7Dw0qOHzS75c/l6FLjqqnUsvQztp7OjqInQzMD43ixaf/ANcEdIV3GTi7o0ZRUlZmqNscjDsxNLUNy/yzA3H3mDX0BbscZ/2RqywujIvsO1vhKf1n/AsnFw0PHCy1HYdrfCU/rP8AgTi4aDhZajsO1vhKf1n/AAJxcNBwstR2Ha3wlP6z/gTi4aDhZajsO1vhKf1n/AnFw0HCy1HYdrfCU/rP+BOLhoOFlqOw7W+Ep/Wf8CcXDQcLLUdh2t8JT+s/4E4uGg4WWp2j5G6wnWWnA6bvP5VHGQ0HCy1LxgvkzgoniaRxnmHckizGHpa3Xtusk9Vlr1cTKasuSM9Ogoc/Uva1jOEAQBAEAQBAEAQBAEAQBAEBF7R2JHKc2rXHeRx8oVVjNkUMTLP3S1Xr1Rt0cZOmrd6MamwywG73F/Vaw861aHZ+jCV6knL3dyMs9oTatFWJtjQAABYDcBwV9GKilGKskaDbbuzspICAIAgCAICHrcPRvOZpLCd9t3oVLith0K0s0Xlfu7v0N2ljpwVnzOKLDsbDdxLyOBFh6OKjDbCoUpZpvM/8foTVx85K0eRMq7NEIAgCAIAgCAIAgCAIAgCAICs7YxnHBMYBHLI9trhoFtQDYa3Oh6EB77DxZDUP5sB8cn8jxa9t9iOPVvQE+gCAIAgCAIAgCAIAgOHGwv0ICI2FiKKrc8RB9o7XLgBe992t+HFATCAIAgCAIAgCAIAgCAIAgIzbu3I6RgfLmOY2AaLkm1/IgMyhqRJGyQAgPY1wB3gOAIB9KA90AQBAEAQHnUuIY4jeGkj0ICp8n225qnnuefmyZMvatFr577h1BAXBAEAQGuH/AL8++P8AshQDjlC/ZVsMrNHZWuNuJa7T8NFINj3QGu6GodtCWZ8tS+nhjIDGtflGt7E62NgLny8EBIYC2xI6Samkk53m7ljyb3aHZTrxGrSPKgJDlAq3xUmaN7mOL2i7TY2N76jUICsOopo6FlbHUz59C5rnktsXW3Hfw33QF4w1tM1NNHKRZxBDrbrg2NvegMHFVI1xa+SsfTRgEFrX5c56b318ligKxh7azo65sMVQ+ogebXeSfqk6ZtxB4jehJsDaUhbDI4GxDHEHoIabIQULA9NLVOdLJUznmnsOXnHZXcbEX3aIC87ZpTLC9ge6Mkd23eLG+liN9redAa95NqEvlc8SPYI8pLGk2kvmFna8POoBsqpjLmOaHFhLSA4b2m2/zKQa2222OFhczaUss7fqiRxBN9R2pOX0oSXXCG0Xz0sckmr9QT02JF/RZCCs8oFbKKmGJkskbHtbcMcRqXkXNt+iAj8TsnoHtbFVTObIw9065FiL9XnFihJ3xLDNs98UkdTNJmuSHuJBLbXuL2IN+PpQg2TE+7QekAoChy1j62sljdUOgghuO0flzEHLqeNzc68B50B64P2q9lXJSOmM8epjeXZt2u++63DgQgLBjGpfHRyvjcWuAbZw3i72g28xKApNJQSvoX1nyqoEjS425x1rNNt97386ElvwNtJ89KHSHM5ri3NxIFiCevW3mQggOVKlP7KXO6x7Tm/qgjMc+/uje27ggLHg2idHTMLpHyc41jxmJ7QFje0bc9yEBD482xK2SKlhcWOktmcDY9s7K0AjUa3Jt1ICP2jJLs2ohtPJNFIO2bI4ncQHWvuOoIPvQGxQUAQHhXVIjjfIdzGlx8gF0BQNiRT17Zp5aiVjWXDWRuLRfLci26wBHWelAe3JP/xH+V/8iAm8ebafTQDmzZ8jsod/KALkjr3DzoCs7Yjko445o618k1xnY6XMDcXPa31AOmt9/BCS90O1WSRsfuzsa63RcA2QgoO2an5PtZ072PLA4HRvdDmg3S9gdevgoB6ubJtOtZII3MgjtcuH1QbnqzE6WF7KQbIIQGqoaKOiqHtq6YyxnvbrXFgTYjUA3FrjeLISXXCtfBNnMFOYQ2wzGNrc194Bb0WGl+hCDF5Sv8H/AJjf9UBWpNuB+z46OJkj5SADZptYOvpbffRAXnCuzXU9LHG7uhcu6i43I825AVLFLDHtJk88bn0/a27W4Fm2ItuuHdtbigPFtU2o2rFLC1xjGUXyEWs03vpoEJL/ALW7xL/Tf/aUIKhyVtIjnuCO2bvHUUBeJG3BHSCgNb4BqDTVElPKx4fIQ0aaAtzXv1dYQFyxdTySUkzIrl5AsBvIzAuA8rbhAUSn2pCzZ0lMWOZUOuD2h7Y57i5twGlj0KCS44Aic2iYHAtOZ5sQQbFxtvUkFdx+wmup7AnRnD/1CgOOVNhMkFgT2jtw6wgPblWYSILAnvm4fZQF6pu4b9ke5Aa02ls9tJWvfUQGaCQuc0gXtmN+kC4NxY8NUBacLbSppZC2npjFlbfOY2gb7WBbfXzoDJx0L0M1tdG/3tQEBslh+ZpRY3tJpb/mQEjyaNIpDcW/au3+RqA8+Uyje+nY5jS4Mfd1huBBF/JeyAk8GbRbNSsDWubzTWxnMN5a0XI6kBA8oGzpBNDVxtLxHlDgBuyuzNJ6jci6Ajtr1B2pUwthjeGMHbucLZQSC4mxtuGnSUBssBAcoDG2lS87FJFuzsc2/RcEIDXmHtqGgZPT1McjS4ktIbcXLcp8oNhYhAZ/JVC5onJaQDzdiQbG2e9jx3hASfKFsh88DXRgudE6+Uby0ixt0ncbeVAV/Zm2qKNjQaFxmAAIEYdd3UXG+p4WQGxII2lrSGgCwsMtrC2gtw8iA8ptpQNJa+WIEbw57QR5QSpyvQi6PSmq45L829j7b8rgbX3XsdOKNNd4TTPdQScEIDlAQGNdmSVFNzcQBdnabEgaC996AzMNUboaaKOQWe1tiLg8TxCAk0AQHACA5QFMwvyiQ1tSaZkUrHBrjmdlt2pAO434rPUw7hHM2YoVlJ2Rc1gMoQBAcZQgBNkBVsK49pa+Z8MIkDmtLgXtAD2ggFzbE9I0Nt6zVKEqauzFCrGbaRalhMoQBAY9TWRx2EkjGX3Bzmi/pKlJvuIukejZW5cwIy2vmuLW33vutbiosSedNXRSG0cjHkakNc029BUtNd5F0zIUEhAEACAj9ubZhpIjNO8MYNOsngGgak9QXqEHN2R5lJRV2c7E2tDVQtmgeHxu4jgeII3gjoKSg4uzJjJSV0Z68khAQuK8Sw0EImmDiC4Ma1gBLnEE21IA0BNyslOm6jsjxOagrsyNgbYirIGVEV8j76OFiCCQQR0ghRODhLKyYSUldEkvB6CA4sgOUB86Y4gY/bcrJDlY+oia91wMrSIw51zoLC5uVa0W1RTWhoVUnVszb3J/hyjpBM6jndOJC0PJfG4NLM1gDG0WPbcepaNapOdsysbVKEY3ylQh5VKyomMVJRMe4XOUuc51hvOmUdCzPCwirykYVXlJ2iicwJyjfLZzTTQ8zNZxGUktJb3TSDq0jXp3FY62HyLMnyMlKtndmjNx7j5mzy2JsfPTvFwy9g0XsC42JuTewHRw4xRoOpz7kTVrKHL1KxPyoVtPO2Kroo2FwacocQ7K42B3uHA6abllWGhKN4yMe/lF2ki+YwxRHQU/PSAuLjlYwb3OIvv4AAEk/wCy1qVJ1JWRmqVFBXZRTyoVkQimqaEMppu4c1xzEb7i+hNtbENutnhoO6jLmjDv5Lm1yLxiLFDKegNdG3nmFrHMF7Zg8tDTextvB3LXhScp5GZp1Mscxr+PlTr3RPqG0UZp43ZXvu85TpoTfrbrbiFs8LBPLm5mDfztmtyL9gfFbNowGVrDG5jsr2E3sbA3B4ggrWq0nTlYz06imrmkcD188Nc99NB8olyyAMvbQkXd5ujrVhVjFwSk7GnTbU3ZXNm4D5RzWVBpp4RFLZxaWk2Jb3TSHatIFz5juWpWw+SOZPkbFKvmeVolsX4hrYJWRUlEajMzNnucrdbFpsN+7e4b1jpU4SV5Sse5zknaKuQeHuUmY1jaOuphBI9waC0ntXEXaHNdfQ6ag8Qss8OsmaDueIV3myyViT5RMdHZxia2ESulDjcvsG5SBwBvvXihQ3l+Z6q1cnoZWCdv1lU2SSppmwR5WuiIzftMwJvcnda3pXmrCEeUXcmnKUubRVuSzFMdTVyMZRQUxfEZHPjvdxDm6bhp2xKz4ik4xu5XMdKopSaSLDinEtfFOYaSgM4DWu50k5TfhpYAg30zdfFYadOm1eUrGSc5p2ijAwdyjPqKr5HVwcxNdwGUm2ZoJLXB2rTYGxubr3Vw6jHPF3R4p1ryyyXM2GtU2DR/LrLmrYY9+WC/nc91/wAGhWODVoN+80cU/tJGZDie2Gy2/b3NL5j/APUV5dP/AOj/AD/vzPaqf8P+CM5DpMu0JGnTNA8W6w9h/Ve8Xzh8zxhvGbDx1jwUUjKeKLn6mS1mXsG5jlbe2pJO5o/DS+rRoZ1mbsjYqVcrsu8jNi8o0wq20e0KYU73kBrmk2Bd3FwSdDuzA7/Pb3PDrLmg7nmNZ5sslYsWOsXx7Oha9zeckkJEcd7XtvJPBo09IWKjSdR2MlSooK5FYCxbW1sn7akEULmFzZhnANiAAM181779NxXqtShBcnzPNKpKXejBxxV1L6trI9lip+T2dHK8uLDmAJIbo0kHTUkgjyL1SUVG7la55qOTlyjex4cmeKIn1c9O6kbS1EpJfkLsrnx3Dmlju4cO23b7Feq9JqKle6Io1E5NWszLx/yjPoKj5PHA15yNdne427YkWygdXSvNHDqpHM2TVrZHaxGjlSqaedsW0KMRA2JLSQ5rSSM1iSHDQ7jwK98LGSvBnnfyi7TRYuVPbLKejY59PHUskla3JJu7lzg4ab9PxWLDwcpcnYyVpqMeauZeCNuRybNZUmOOmjYH3YzuWNYTe2nVdeasGqmXvJpzThm7ioRcqdXUTOFHQ89GzUjti8tvoSW6Mv0arO8LGK+1IxKvKT+yi94r2xPTQNkgpnVMjnBpY0ntbg9to0kgEW4b1rU4Rk7N2M85OKulco1TymVtLIwV1CI2P3ZSQ6wtmIuSHEXGmm8LZWGhNfYkYHXlF/aRtKmna9jXtN2vaHNPSCLg+habVuRtI+ecbxsdtuVspyxuqIg83tZhEYeb8LNvqrSjdUVbQ0KiTq8zceBaKhhjkjoJmytzBz8soflJFhe264b+BWhWc205o26ailaJqvka/eh/pS+9q3MV5Zq4bxscn/7+P9Wo/Olbyf0FLzRyi3i26JJdI89O8E7ubaGB3mzNelDnRsveKvKrdnPK9O1+043Mc17TDFq0gju38R5kwytTYrv7aLFy807zFSSC+Rrntd9pzWlv4NcsWDau0e8UnZMiG0ny+khNXtimiiYGkRFkYdGWtLbEZmnMASOvrWS+7k8sHci2eKvItOOdnCn2AYWv5xrBEA+1sw51pBsOpYKMs1e/UyVValYqWFv/AC9tH+t+WBZ6nnx/3UxQ8llg5BO8VX9Vv9qxYzxI94XwsrHI/wDvZ39OX+4LNifK/Qx0PMZ1wF+//wDOqf7ZUreR8kKfnfqTmOsU1Mm0xQMndSQh8bHPYcru3DSXl2hFr6AEBY6NKKp52rs91KknUyJ2K5tfZwp9twRNlkmAnpjnkfmcSXMJu7is0ZZqLdvRmOUbVUuhO8vvfaT7EvvYsWC7me8V6GzcMf4Cn/6dn9gWnU8b6mzDwo09yFf493/TO/vjW/jPB8zUw/mMlds4jqavaxoTUvpIBK5l43ZHdq0m5dobuIsNbajQ8fEKcYUs9rs9SqSlUy3siH2JSCHEDI2vfIGTkB73ZnO7Q6udxKyTd6F/ceYq1axv1VhvGmcWATYjgjOoBiaR1WLyPQVv0+WHbNSfOskVXZ+xJDtEbNNzG2ru5p3FrL3f54h+IWZzW73nu/3/ACYVF58npcmsFO5rEL2bg6apZ5u3cPcFjq86F+h7pu1ZnXlLdJBtoS5gwnmnxyObdrQLNzW4hpBNlOHtKjYVrqrclpMLsq6mKWo2zTyzEtEYibHmNiXNDcr+m/BeN64RaUOR73alK7lzOvL5A7nKV+uTI9vUHXafxHuTBvk0Ril3F+wJtunmpKaOKWMyMp2Zow4Z2ZWta7M3eADpcrWrQkpNtepsUpRcUloa9mxBU7Q2q6jdVSUkDZJGAROyOIjzaZhYlzrcdOpbSpxp0s1rs188p1Mt7Ii8EwCPb/NhznBk1Q0OcbucAHi7jxJ3kr3Wd6F/cjxS839Ry1fvMf0Y/wC56jCeX8xivEe3Lx/jo/8ApW/9yVMH4Pn/AETifMXQs/LV+7ab+sz/ALUiw4TxvoZcT4EeWH4HPwzI1l82SY2HECRxI9AKmo0sQr+4in5BE8ie26eD5S2aWOJz+bLS9wbmAzggE7yLjTrXvFwlK1keMNJK9yx8sGK6ijbDFTu5szZy6QAEgNy9q2+gJvv6liwtKM7uXoZcRUcUkjX/ACgbM5qChlNVLVvnje5zpJS8N0jNmXJyjtj6B0LZoSu5K1rGvWjZR53N04ZP/g6b+hF/Y1aE/E+pux8KMDa/J1Q1Mz55WPMkhu4iR4FwANwOmgCmOInFWREqUJO7RI4ZwpTUHOfJ2ubzuXNme53c3tv3d0V5qVZT8RMKcYdxi7AwLR0c3PwNeJMpbcyOIs619CeoKZ1pzVmRGnGLujnZmBaOCp+VRteJbuNzI4i775tCbcSkq05RyvuCpxTuiA5UdrbOY+GGugfKS0ua+OwdGL235mmx10ud27csuHhUabgzHWlBcpI1WaKGqro4tnQytjJYLPN3aHt5HanK23Xw61uXlGDc2a1lKayI+jtobPjnidFMwSRuFi124/oetVSk4u6LBpNWZTuxLs7NfLLb+XnTb9fxWxxVQw8PAsu0MOwTUoo3tPMBrGhoc64DLZRmvfSw4rCqklLMu8yuCccvoYVHgmkipZaRjXiGZ2Z4L3Ek9qNDe47lq9OtNyUn3ohU4qOX0MrDWGKeha9tO1zRIQXZnF2oFhvUTqSnzkTGCj3GHsLA1JSTc/C14kIcLmRxFnb9DopnWnJZWRGnGLujjZuBaOCp+VxseJsz3XMjiLvBDtCbfWKSrzlHK+4hUoqWb1PTEuCqOucHzxnOBbOxxa63QbaHzgpTrThyTE6UZ95HbK5MaCCRkrWSPexwc0vkdo4G4Nm2BsddV7liaklY8xoQTuSmJsH0tc5jqhrnGMENyvc3R1r7t+4LHTqyh4T3KnGXeS9HRtjibEy+RjQ0XOtgLDXyLw227npKysQWG8DUlFIZadj2vLCy7pHO7UkHcT1BZJ15zVpHmNOMXdHTEWAaKskMssZEh3vY4tLraC/Am3GymFecFZMidKMndnlsLk6oaWVs0bHmRhu1z5HGxta9hYbr8FM8ROSsyI0YRd0W1YDKV9+DaU1ny4tdz+YOvnda4ZkHa7u5WXfSyZPQ8ZI5s3qZEeGqcVjq0MPPublLsxtawF8u69gBded5LLk9CcizZvUwo8D0jav5aGvE+cvvndbMQQe13W1K9b6eXL6EbuN83qZ2IsN01awMqI8+XuXAkOb02cNfNuXmFSUHeInCMu8g9lcmNBBI2VrZHOY4ObmkdoQbg9rb8VlliaklY8RoQTuWTbex4auIwzsD2HW2oII3EEag9YWGE3B3RklFSVmQ2G8B0lFKZoRJnLS27nk2BtcW0HAb7rJUrzmrM8wpRg7o6Yg5PaGrkMskbmyO7p0bi3N1kbieuyQxE4KyZEqMJO7OcP8AJ/RUcomiY8yNvZz3uNrix00G7qSdec1ZiNGEXdHpiDAtHWTc9Ox5flDbiRwFhe2gPWVEK84KyJlSjLmztiTBFJXSCWoa9zwwMBa9ze1BJ3A9LikK04K0RKnGTuzMxBhqCsiZDO1zmMcHNAcQbhpaNR1ErzCpKDuj1KCkrMyNhbGipIWwQgiNpNgSSdSSdT1lRObm7sRioqyK1W8luzpJDIY3tzG5Yx5DDffpwHULLMsTUStcxuhBu5YNuYdp6uIRTx52t7nUhzTa1w4G+70rFCpKDujJKCkrMrEXJLs4G5bK4dBlNv8A22P4rNxVQxcPAutNSMjY1jG2axoa0a6ACwGvUtdtvmZkrHuoJCAIAgKjyj/4dZqPiMVXuMDkp73J5V6xHeRR7i+rXMwQBAEAQBAEAQBAEAQBAEAQBAEAQBAEAQBAEAQBAEAQBAEAQBAEAQH/2Q==" id="10" name="Google Shape;10;p1"/>
          <p:cNvSpPr/>
          <p:nvPr/>
        </p:nvSpPr>
        <p:spPr>
          <a:xfrm>
            <a:off x="566616" y="160338"/>
            <a:ext cx="375138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Felipe\Desktop\download.jpg" id="11" name="Google Shape;11;p1"/>
          <p:cNvPicPr preferRelativeResize="0"/>
          <p:nvPr/>
        </p:nvPicPr>
        <p:blipFill rotWithShape="1">
          <a:blip r:embed="rId1">
            <a:alphaModFix/>
          </a:blip>
          <a:srcRect b="35206" l="0" r="-3691" t="0"/>
          <a:stretch/>
        </p:blipFill>
        <p:spPr>
          <a:xfrm>
            <a:off x="10380786" y="312739"/>
            <a:ext cx="1455172" cy="50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7259" y="347068"/>
            <a:ext cx="1286607" cy="36697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/>
          <p:nvPr/>
        </p:nvSpPr>
        <p:spPr>
          <a:xfrm>
            <a:off x="331417" y="6537132"/>
            <a:ext cx="4879212" cy="320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0C0C0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EMC 5005 – Projeto Integrado em Engenharia Mecânica</a:t>
            </a:r>
            <a:endParaRPr/>
          </a:p>
        </p:txBody>
      </p:sp>
      <p:sp>
        <p:nvSpPr>
          <p:cNvPr id="14" name="Google Shape;14;p1"/>
          <p:cNvSpPr txBox="1"/>
          <p:nvPr/>
        </p:nvSpPr>
        <p:spPr>
          <a:xfrm>
            <a:off x="11074350" y="6537132"/>
            <a:ext cx="733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C0C0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‹#›</a:t>
            </a:fld>
            <a:endParaRPr b="0" i="0" sz="1200" u="none" cap="none" strike="noStrike">
              <a:solidFill>
                <a:srgbClr val="FF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C0C0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5" name="Google Shape;15;p1"/>
          <p:cNvSpPr/>
          <p:nvPr/>
        </p:nvSpPr>
        <p:spPr>
          <a:xfrm flipH="1" rot="10800000">
            <a:off x="384150" y="928675"/>
            <a:ext cx="11423700" cy="16800"/>
          </a:xfrm>
          <a:prstGeom prst="rect">
            <a:avLst/>
          </a:prstGeom>
          <a:solidFill>
            <a:srgbClr val="02326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/>
          <p:nvPr/>
        </p:nvSpPr>
        <p:spPr>
          <a:xfrm flipH="1" rot="10800000">
            <a:off x="384150" y="6520332"/>
            <a:ext cx="11423700" cy="16800"/>
          </a:xfrm>
          <a:prstGeom prst="rect">
            <a:avLst/>
          </a:prstGeom>
          <a:solidFill>
            <a:srgbClr val="02326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/>
        </p:nvSpPr>
        <p:spPr>
          <a:xfrm>
            <a:off x="9818078" y="476251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4" name="Google Shape;34;p5"/>
          <p:cNvCxnSpPr/>
          <p:nvPr/>
        </p:nvCxnSpPr>
        <p:spPr>
          <a:xfrm>
            <a:off x="6073531" y="1066800"/>
            <a:ext cx="1125300" cy="164310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descr="data:image/jpeg;base64,/9j/4AAQSkZJRgABAQAAAQABAAD/2wCEAAkGBxQTEhUTExQVFBUVFxsbGRcXFhcgHBcbHRscHBgaGxwYHCggHBwlHyAYIzEhJykrLi8uHSA0OzMsNygtLi0BCgoKDg0OGxAQGzUmICUtNC8sLDQuNzQsLCwsLCwsLCwsLCwtLCwvLCwsLCwsLCwsLCwsLCwsLCwsLCwsLCwsLP/AABEIAKkBKgMBEQACEQEDEQH/xAAcAAEAAgIDAQAAAAAAAAAAAAAABQYEBwECAwj/xABOEAABAwIDAwQNCQYEBAcAAAABAAIDBBEGEiEFMUEHE1FhFyIyM1NUcYGRkpOx0hQVFkJygqHC0SM1Q1JzsjSDweFEYnSzJDZjosPj8P/EABsBAQACAwEBAAAAAAAAAAAAAAABBQMEBgIH/8QAOBEAAgECAwUFBQgCAwEAAAAAAAECAxEEElEFExQhcQYxMjNBNGFygbEiQkOCkcHC0aHwI1LhJP/aAAwDAQACEQMRAD8A3igMWq2lDGbSSxsPQ97R7ypUW+5ENpd54fP9L4zB7aP4lOSWhGeOo+f6XxmD20fxJkloM8dR8/0vjMHto/iTJLQZ46j5/pfGYPbR/EmSWgzx1Hz/AEvjMHto/iTJLQZ46j5/pfGYPbR/EmSWgzx1Hz/S+Mwe2j+JMktBnjqPn+l8Zg9tH8SZJaDPHU9qbakMhtHNE89DXtJ/Ao4td6JUk+4y15JOksgaC46AC5XipOMIucu5cyYxcnZFN2jtmSQmxLG8ADb0kb1xGN2tXryeV5Y+iX7l5RwkKa5q7Manr5GG7Xu8l7g+UFatHHYijK8Zv9v0Ms6FOas0XDZG0BMzNucNHDoP6Fdrs/HRxdLN6rvX++hSYig6U7enoZy3zAQm39rmP9mzuiNT/KOHnVFtfajw/wDxUvE+96f+m/hMKqn25d31Ky6qeTcvdfpzFcpLFV5PM5u/VlqqUErWRNbD227MI5DcHQOO8HgD0hX2ytrzc1RrO9+5+/3mhisJHLnh+hZ11RVHV7gASTYDeVEpKKbfciUm3ZFbrcTG9omi3S6+vkHBcviu0Es1qEeWr9fkWlLZ6tebOKPEzr2kaLdLb3Hm4qMN2hlmtXjy1X9Crs9W+wyyxvDgCDcEXBXUQnGcVKLumVbTTszsvRB41NUyMXke1g6XOAH4qUm+4htIxPn+l8Zg9tH8SnJLQjPHUfP9L4zB7aP4kyS0GeOo+f6XxmD20fxJkloM8dR8/wBL4zB7aP4kyS0GeOo+f6XxmD20fxJkloM8dR8/0vjMHto/iTJLQZ46j5/pfGYPbR/EmSWgzx1Hz/S+Mwe2j+JMktBnjqdo9t0zjZtRCT0CVhP4FMktBmWpnAryejlAak5V8eyRyOoqVxYWgc7I09tci+Rp+rpYkjXW3St3DUE1nkales19lGoXuLiSSSTvJ1J8pK3zTucWQCyAWQCyAWQCyAWQCyANNjcaEbiN4QG1uSrHspmZR1TzI1+kUjjdzXcGOO9wPAnUGw3HTSxNBWzRNuhWbeWRs/Ez7QO6yB+N1zW25OODlb1a+pb4FXrIpq4YvAgJzCT/ANo4cC2/oI/UroOzs2q8o6q/6Nf2V+0V9hP3lrXXlQULar7zSE/zn8DYL53tCbniqjf/AGf+OR0WHVqUV7jFWoZQCpTad0DYkLrtB6QD+C+l05ZoJ6o5qSs2iHxVOWxBo+u7XyDX32VLt+s4YdQX3n/hf6jcwEE6jb9CprjS5CAtWE5yY3MP1Tp5D/uCuw7P1nOjKm/uv/D/ANZUbQglNS1IrlLxgaCBojsZ5rhl9zQO6eRxtcADpPUumoUd4+fcVNapkR8/7QrpJ3mSaR8rz9Z7iT5r7h1DRWkYqKsivcm+bMeykgWQCyAWQCyAWQCyAWQHFkBbMFY5noZGgudJTkgPicSbDiWX7lw32Gh49IwVaEZr3malWcH7j6Lp5mva17TdrgHNPSCLg+hVbVuRY3PmjHsDmbRqw/eZnO8od2zT6CFbUXemisrK02QCymMIAgCAIAgCAIAgCAlcKwOfW0zWd0Z47eZwJPmAJXio7QfQ901eaPo7FHePvBcdt32R9UdDgPN+RT1xBdBATWE+/O+wfe1XvZ72l/C/qjR2h5S6/wBltXZFMUDaHfZPtu95XznGe0VPif1Z0dHy49F9DHWsZAgNhUvcN+yPcvpVHy49F9Dm6nifUg8X9zH5T7gqHtH5cOrN/Z3ikVlcmWoQFjwf/F+7+ZdP2b/F/L/Iq9pfd+f7GuOXiBwqad57h0RaD1h13D0Fq7jBv7LRz+KXNGsFuGqEAQBAEAQBAEAQBACgPoLDmx6gUlOL2tBHobadoNN6qqklmfUsoJ5UduUPALa8CWNwjqGiwcb5Xjg19tRa5s4A+dTQrunyfcRVoqfU1DW8n+0Y3FppXu647OB8ljf0gLeWIpv1NN0Jr0Mf6F7Q8Tn9Qqd9T1I3M9B9C9oeJz+oU31PUbmeg+he0PE5/UKb6nqNzPQfQvaHic/qFN9T1G5noPoXtDxOf1Cm+p6jcz0H0L2h4nP6hTfU9RuZ6D6F7Q8Tn9Qpvqeo3M9B9C9oeJz+oU31PUbmeh70mAdoyOAFLI3rflaB53FQ69NepKozfobY5O+TwUJ5+ZzZKgiwy3yxg7w2+9x4usOgcb6VfEZ+S7jbo0cnN95ZsUd4+8Fz23fZH1RaYDzfkU9cQXQQE1hPvzvsH3tV72e9pfwv6o0doeUuv9ltXZFMUDaHfZPtu95XznGe0VPif1Z0dHy49F9DHWsZAgNhUvcN+yPcvpVHy49F9Dm6nifUg8X9zH5T7gqHtH5cOrN/Z3ikVlcmWoQFjwf/ABfu/mXT9m/xfy/yKvaX3fn+xl4rw3FXwGGXTW7Hjex24OHT1jiusp1HTd0VM4KaszSG2OTLaEDiGxc+3g+Ig38rXWcD6fKrCOJpy9bGlLDzRF/QvaHic/qFe99T1PG5noPoXtDxOf1Cm+p6jcz0H0L2h4nP6hTfU9RuZ6D6F7Q8Tn9Qpvqeo3M9B9C9oeJz+oU31PUbmeg+he0PE5/UKb6nqNzPQfQvaHic/qFN9T1G5noPoXtDxOf1Cm+p6jcz0OzMEbQJsKObztt+JNk39PUbmehesE8lDxI2auyhrSC2FpuXEajnCNLD+UXvx6DrVcUrWh+psUsO07yNwLRNsIAgCAIAgCAIAgCAIAgCAiMUd4+8FT7d9kfVG7gPN+RT1xBdBATWE+/O+wfe1XvZ72l/C/qjR2h5S6/2W1dkUxQNod9k+273lfOcZ7RU+J/VnR0fLj0X0MdaxkCA2FS9w37I9y+lUfLj0X0ObqeJ9SDxf3MflPuCoe0flw6s39neKRWVyZahAWPB/wDF+7+ZdP2b/F/L/Iq9pfd+f7FkXUFYEAQBAEAQBAEAQBAEAQBAVrGuM4dnsBfd8r+4iaRc9ZP1W9foustKi6j5dxjqVVBGqq3ldr3OJYIYm8AGFx85cdfQFurCQXeajxMvQxuyttHwkfsmr1wtMjiZjsrbR8JH7JqcLTHEzHZW2j4SP2TU4WmOJmOyttHwkfsmpwtMcTM5HKttHwkXsmqOFpjiZlmwxywFz2srY2tBNudjvZvW5hvp1g+ZYqmE5XgZYYm7tI21HIHAOaQQQCCDoQdxB6Fom2dkAQBARGKO8feCp9u+yPqjdwHm/Ip64guggJrCffnfYPvar3s97S/hf1Ro7Q8pdf7LauyKYoG0O+yfbd7yvnOM9oqfE/qzo6Plx6L6GOtYyBAbCpe4b9ke5fSqPlx6L6HN1PE+pB4v7mPyn3BUPaPy4dWb+zvFIrK5MtQgLHg/+L938y6fs3+L+X+RV7S+78/2O+LMS/I+b/Zc5zmb6+W2W3/Kb711BWHSpxTlomVfNXzm2TPu1I7rL1dCAzcMba+Vw87k5vti22a+62t7DpQEugKfiDG/yad0PMZ8tu25y17gHdkPSgMrC+KzVyujMPN5WZr5yb6gW7kdKAsyAgsT4mZRhoLS+R2oYDbTpJ4DzICNw/jJ9RMyJ1OWZwSHBxIsBe+rRcdYPEIC3oDznmaxpe4gNaCSTwA3lAUWq5SBmtHBmb0ufYnzBpsgJ6mxE97GvFNJZzQR2zeIugNEcodc6baNS55PayFjR0NZ2oHvPlJVvQilTRW1nebK4spiCAIAgCAIAgPoDkarnSbOa1xJ5qRzGk/y6OA817eQBVmKjaoWGHd4F6WsZwgCAiMUd4+8FT7d9kfVG7gPN+RT1xBdBATWE+/O+wfe1XvZ72l/C/qjR2h5S6/2W1dkUxQNod9k+273lfOcZ7RU+J/VnR0fLj0X0MdaxkCA2FS9w37I9y+lUfLj0X0ObqeJ9SDxf3MflPuCoe0flw6s39neKRWVyZahAWPB/wDF+7+ZdP2b/F/L/Iq9pfd+f7EHyrf8P/mfkXUFYeG0f3LD9sf3vQE3yZ/4M/1Xe5qAtiA1Fjs2r5D0ZP7WqCS+4WxEasvBiMWQN3km979Q6FJBYEBrnlN2XIZGzgF0eQNcR9Ugk69AN96AkcIYyEpZBM0NfbK147l1hoCPqn8D1IC6oCr8o0xbRED672tPkvf/AECAjuSymbzc0lu2Lw2/QAL29J/AIC8oDR/K/g+SOd9bE0uhksZLDvb9xJ/5Tob9JPUrHDVk1kfeaWIpO+ZGtVtmqEAQBAEAQGVszZ8lRK2GFhkkduaPxJ6AOJK8ykoq7JjFydkfSmC9gChpI6e4c4Xc9w3F7tXW6huHUAqmrUzycizpwyRsTixnsIAgIjFHePvBU+3fZH1Ru4DzfkU9cQXQQE1hPvzvsH3tV72e9pfwv6o0doeUuv8AZbV2RTFA2h32T7bveV85xntFT4n9WdHR8uPRfQx1rGQIDYVL3Dfsj3L6VR8uPRfQ5up4n1IPF/cx+U+4Kh7R+XDqzf2d4pFZXJlqEBY8H/xfu/mXT9m/xfy/yKvaX3fn+xg8pOy5JYo5I2l3Nl2YAXNnAa242t+K6grCmS7fdJSR0YjHauuHAkl2pIGW2+56VBJsXA+zXwUrWyDK5zi4t4tvuB67AKSCwIDUWOXD5wfrxj/taoJNuBSQcoCqYqxcaSVsfNCRrmXJLi3Uk6A2IOm/yoCl4XoH1NY2RjMrGy53Fo7VgBzZQfwAUEm31JBE4o2WammfE3utC2/8wNwPPu86A1tsDEMuz3SMdHfNa7HktLXDjuPu4BQSX+kxSxzGOdHIC5oJAY4gEi5ANtVJBPkICvVuBtnyuLn0kVzvLQW36zkIWVVqi7mY3Sg/Qx+xzs3xVvryfEp4ipqNzDQdjnZvirfXk+JOIqajcw0HY52b4q315PiTiKmo3MNB2Odm+Kt9eT4k4ipqNzDQDk62b4qz1pPiTiKmo3MNCc2XsiCmblgijiB35GgX8p3nzrHKcpd7Paio9xnLySEAQBARGKO8feCp9u+yPqjdwHm/Ip64guggJrCffnfYPvar3s97S/hf1Ro7Q8pdf7LauyKYoW1WWmkB/nP4m4XzvaEHDFVE/wDs/wDPM6LDu9KL9xirUMoAupSbdkDYkLbNA6AB+C+l045YJaI5qTu2yBxf3MflPuC5/tH5cOrLDZ3ikVlcmWoQFjwf/F+7+ZdP2b/F/L/Iq9pfd+f7FkXUFYdRGL3sL9NtUB2QBAEAQBAcOaDoRfyoA0W0GiA5QBAdXMB3gG3UgOyA6SyhoLnENaBckkAAdJJ3ICp1nKZs2N2X5RnI4xse4esBY+lZ1hqj9DE68F6mP2Vtm+Ek9jJ+inhamhG/hqOyts3wknsZP0Thamg38NR2Vtm+Ek9jJ+icLU0G/hqOyts3wknsZP0Thamg38NR2Vtm+Ek9jJ+icLU0G/hqOyts3wknsZP0Thamg38NR2Vtm+Ek9jJ+icLU0G/hqOyts3wknsZP0Thamg38NT2peU7Zrzl58svxfG9o9JbYKHhqi9CVXg/UttPO17Q9jmva4XDmkEEdII0KwtW5Myp3IzFHePvBU23fZH1Ru4DzfkU9cQXQQE1hPvzvsH3tV72e9pfwv6o0doeUuv8AZbV2RTEJt/ZBk/aM7oDUfzDh51RbX2W8R/y0vEu9a/8Apv4TFKn9iXd9CsOpXg2LHX6MpXKPC1k8rg79GWqqQaumib2FsR2YSSCwGoad5PAnoV9srZE1NVqytbuXrf3mhisXHLkh+pZ11RVFexf3MflPuC5ztH5cOrLLZ3ikVlcmWoQFjwf/ABfu/mXT9m/xfy/yKvaX3fn+xZF1BWFb2zjqgpnFktQ3ON7WBzyOo5AbHqKyxoTlzSMcqsI97IzsrbN8JJ7GT9F74Wpoed/DUdlbZvhJPYyfonC1NBv4ajsrbN8JJ7GT9E4WpoN/DUdlbZvhJPYyfonC1NBv4ajsrbN8JJ7GT9E4WpoN/DUdlbZvhJPYyfonC1NBv4ajsrbN8JJ7GT9E4WpoN/DUdlbZvhJPYyfonC1NBv4anLOVTZpNudePLFJ8KcLU0G/hqWjZO14KlmeCVkreJab2PQRvB6isMoSi7NGVSUu4zl5JNDcr2KXz1L6VriIIDYtH15Bq4u6QDoB0glWWFpKMc3qzRxFRt5Ua+W0awQBAEAQBAEAQBAEBeOSrFL6WqZA5xME7g0tO5r3aNe3oN7A9IPUFrYmkpRv6oz0KjjK3obrxR3j7wXKbd9kfVF7gPN+RT1xBdBATWE+/O+wfe1XvZ72l/C/qjR2h5S6/2W1dkUwQBAEAQFexf3MflPuC5ztH5cOrLLZ3ikVlcmWoQFjwf/F+7+ZdP2b/ABfy/wAir2l935/sVrllxTJTRMpoXFj5gS9w3tjGlgeBcePQD0rs8LSUnmfoUmIqOKsjRwCsTQCAIAgCAIAgCAIAgJLD+25aOZs8LrOadRwe3i1w4g/hvXicFNWZ6hNxd0fS+z9tRSxRyh1hIxrwDwDgCPeqiUGnYs1JNXPnzlI2a6DaNQHDSR5kaelrze/mOYeUFWlCSlTRX1o2mysrMYggCAIAgCAIAgCAICcwRs11RXU8bAdJGvcf5WsIc4n0W8pCx1pKMG2ZKUW5o+h8Ud4+8Fx+3fZH1R0GA835FPXEF0EBNYT7877B97Ve9nvaX8L+qNHaHlLr/ZbV2RTBAEAQBAV7F/cx+U+4LnO0flw6sstneKRWVyZahAWPB/8AF+7+ZdP2b/F/L/Iq9pfd+f7Gv+XjZrhJT1Fu0LTGT0OBLmjzgu9Urt8HJWcSgxUe5mqVumoEAQBAEAQBAEAQBActaSQACSTYAbyTuA60B9G7EwqWU8DHus5kTGuGuhDQDx6VUzqXk2WcYWSM/FmFIK+MMmBDm9xI2wcwnfa+hB4g6e9eadWVN3RM6cZrmawreRmpDjzVRC9vDMHNPnADh+K3FjI+qNV4V+jMbsO1vhKf1n/AvXFw0I4WWo7Dtb4Sn9Z/wJxcNBwstR2Ha3wlP6z/AIE4uGg4WWo7Dtb4Sn9Z/wACcXDQcLLUdh2t8JT+s/4E4uGg4WWo7Dtb4Sn9Z/wJxcNBwstR2Ha3wlP6z/gTi4aDhZajsO1vhKf1n/AnFw0HCy1Pel5Gaon9pPCxvEtD3HzAgD8V5eMj6IlYV+rNm4QwfT7PYREC57u7lfbM7q00DR0Dz33rUq1pVHzNmnTjBciU2vS85E5o32uPKNf9lW7Rw7xGGlBd/p1XM28NU3dRSZRSF8+aadmdAFALLhOkIDpDuOjevpPuXVdnsNKMZVpevJfuVW0KqbUF8yxLpStCAIAgCAicSUhfFcC5Yb26uP6+ZVG2sNKthrx748/l6/2bmCqqFSz9SnLhy7CAt+GKQsizHQvN/Nw/1Xa7Dw0qOHzS75c/l6FLjqqnUsvQztp7OjqInQzMD43ixaf/ANcEdIV3GTi7o0ZRUlZmqNscjDsxNLUNy/yzA3H3mDX0BbscZ/2RqywujIvsO1vhKf1n/AsnFw0PHCy1HYdrfCU/rP8AgTi4aDhZajsO1vhKf1n/AAJxcNBwstR2Ha3wlP6z/gTi4aDhZajsO1vhKf1n/AnFw0HCy1HYdrfCU/rP+BOLhoOFlqOw7W+Ep/Wf8CcXDQcLLUdh2t8JT+s/4E4uGg4WWp2j5G6wnWWnA6bvP5VHGQ0HCy1LxgvkzgoniaRxnmHckizGHpa3Xtusk9Vlr1cTKasuSM9Ogoc/Uva1jOEAQBAEAQBAEAQBAEAQBAEBF7R2JHKc2rXHeRx8oVVjNkUMTLP3S1Xr1Rt0cZOmrd6MamwywG73F/Vaw861aHZ+jCV6knL3dyMs9oTatFWJtjQAABYDcBwV9GKilGKskaDbbuzspICAIAgCAICHrcPRvOZpLCd9t3oVLith0K0s0Xlfu7v0N2ljpwVnzOKLDsbDdxLyOBFh6OKjDbCoUpZpvM/8foTVx85K0eRMq7NEIAgCAIAgCAIAgCAIAgCAICs7YxnHBMYBHLI9trhoFtQDYa3Oh6EB77DxZDUP5sB8cn8jxa9t9iOPVvQE+gCAIAgCAIAgCAIAgOHGwv0ICI2FiKKrc8RB9o7XLgBe992t+HFATCAIAgCAIAgCAIAgCAIAgIzbu3I6RgfLmOY2AaLkm1/IgMyhqRJGyQAgPY1wB3gOAIB9KA90AQBAEAQHnUuIY4jeGkj0ICp8n225qnnuefmyZMvatFr577h1BAXBAEAQGuH/AL8++P8AshQDjlC/ZVsMrNHZWuNuJa7T8NFINj3QGu6GodtCWZ8tS+nhjIDGtflGt7E62NgLny8EBIYC2xI6Samkk53m7ljyb3aHZTrxGrSPKgJDlAq3xUmaN7mOL2i7TY2N76jUICsOopo6FlbHUz59C5rnktsXW3Hfw33QF4w1tM1NNHKRZxBDrbrg2NvegMHFVI1xa+SsfTRgEFrX5c56b318ligKxh7azo65sMVQ+ogebXeSfqk6ZtxB4jehJsDaUhbDI4GxDHEHoIabIQULA9NLVOdLJUznmnsOXnHZXcbEX3aIC87ZpTLC9ge6Mkd23eLG+liN9redAa95NqEvlc8SPYI8pLGk2kvmFna8POoBsqpjLmOaHFhLSA4b2m2/zKQa2222OFhczaUss7fqiRxBN9R2pOX0oSXXCG0Xz0sckmr9QT02JF/RZCCs8oFbKKmGJkskbHtbcMcRqXkXNt+iAj8TsnoHtbFVTObIw9065FiL9XnFihJ3xLDNs98UkdTNJmuSHuJBLbXuL2IN+PpQg2TE+7QekAoChy1j62sljdUOgghuO0flzEHLqeNzc68B50B64P2q9lXJSOmM8epjeXZt2u++63DgQgLBjGpfHRyvjcWuAbZw3i72g28xKApNJQSvoX1nyqoEjS425x1rNNt97386ElvwNtJ89KHSHM5ri3NxIFiCevW3mQggOVKlP7KXO6x7Tm/qgjMc+/uje27ggLHg2idHTMLpHyc41jxmJ7QFje0bc9yEBD482xK2SKlhcWOktmcDY9s7K0AjUa3Jt1ICP2jJLs2ohtPJNFIO2bI4ncQHWvuOoIPvQGxQUAQHhXVIjjfIdzGlx8gF0BQNiRT17Zp5aiVjWXDWRuLRfLci26wBHWelAe3JP/xH+V/8iAm8ebafTQDmzZ8jsod/KALkjr3DzoCs7Yjko445o618k1xnY6XMDcXPa31AOmt9/BCS90O1WSRsfuzsa63RcA2QgoO2an5PtZ072PLA4HRvdDmg3S9gdevgoB6ubJtOtZII3MgjtcuH1QbnqzE6WF7KQbIIQGqoaKOiqHtq6YyxnvbrXFgTYjUA3FrjeLISXXCtfBNnMFOYQ2wzGNrc194Bb0WGl+hCDF5Sv8H/AJjf9UBWpNuB+z46OJkj5SADZptYOvpbffRAXnCuzXU9LHG7uhcu6i43I825AVLFLDHtJk88bn0/a27W4Fm2ItuuHdtbigPFtU2o2rFLC1xjGUXyEWs03vpoEJL/ALW7xL/Tf/aUIKhyVtIjnuCO2bvHUUBeJG3BHSCgNb4BqDTVElPKx4fIQ0aaAtzXv1dYQFyxdTySUkzIrl5AsBvIzAuA8rbhAUSn2pCzZ0lMWOZUOuD2h7Y57i5twGlj0KCS44Aic2iYHAtOZ5sQQbFxtvUkFdx+wmup7AnRnD/1CgOOVNhMkFgT2jtw6wgPblWYSILAnvm4fZQF6pu4b9ke5Aa02ls9tJWvfUQGaCQuc0gXtmN+kC4NxY8NUBacLbSppZC2npjFlbfOY2gb7WBbfXzoDJx0L0M1tdG/3tQEBslh+ZpRY3tJpb/mQEjyaNIpDcW/au3+RqA8+Uyje+nY5jS4Mfd1huBBF/JeyAk8GbRbNSsDWubzTWxnMN5a0XI6kBA8oGzpBNDVxtLxHlDgBuyuzNJ6jci6Ajtr1B2pUwthjeGMHbucLZQSC4mxtuGnSUBssBAcoDG2lS87FJFuzsc2/RcEIDXmHtqGgZPT1McjS4ktIbcXLcp8oNhYhAZ/JVC5onJaQDzdiQbG2e9jx3hASfKFsh88DXRgudE6+Uby0ixt0ncbeVAV/Zm2qKNjQaFxmAAIEYdd3UXG+p4WQGxII2lrSGgCwsMtrC2gtw8iA8ptpQNJa+WIEbw57QR5QSpyvQi6PSmq45L829j7b8rgbX3XsdOKNNd4TTPdQScEIDlAQGNdmSVFNzcQBdnabEgaC996AzMNUboaaKOQWe1tiLg8TxCAk0AQHACA5QFMwvyiQ1tSaZkUrHBrjmdlt2pAO434rPUw7hHM2YoVlJ2Rc1gMoQBAcZQgBNkBVsK49pa+Z8MIkDmtLgXtAD2ggFzbE9I0Nt6zVKEqauzFCrGbaRalhMoQBAY9TWRx2EkjGX3Bzmi/pKlJvuIukejZW5cwIy2vmuLW33vutbiosSedNXRSG0cjHkakNc029BUtNd5F0zIUEhAEACAj9ubZhpIjNO8MYNOsngGgak9QXqEHN2R5lJRV2c7E2tDVQtmgeHxu4jgeII3gjoKSg4uzJjJSV0Z68khAQuK8Sw0EImmDiC4Ma1gBLnEE21IA0BNyslOm6jsjxOagrsyNgbYirIGVEV8j76OFiCCQQR0ghRODhLKyYSUldEkvB6CA4sgOUB86Y4gY/bcrJDlY+oia91wMrSIw51zoLC5uVa0W1RTWhoVUnVszb3J/hyjpBM6jndOJC0PJfG4NLM1gDG0WPbcepaNapOdsysbVKEY3ylQh5VKyomMVJRMe4XOUuc51hvOmUdCzPCwirykYVXlJ2iicwJyjfLZzTTQ8zNZxGUktJb3TSDq0jXp3FY62HyLMnyMlKtndmjNx7j5mzy2JsfPTvFwy9g0XsC42JuTewHRw4xRoOpz7kTVrKHL1KxPyoVtPO2Kroo2FwacocQ7K42B3uHA6abllWGhKN4yMe/lF2ki+YwxRHQU/PSAuLjlYwb3OIvv4AAEk/wCy1qVJ1JWRmqVFBXZRTyoVkQimqaEMppu4c1xzEb7i+hNtbENutnhoO6jLmjDv5Lm1yLxiLFDKegNdG3nmFrHMF7Zg8tDTextvB3LXhScp5GZp1Mscxr+PlTr3RPqG0UZp43ZXvu85TpoTfrbrbiFs8LBPLm5mDfztmtyL9gfFbNowGVrDG5jsr2E3sbA3B4ggrWq0nTlYz06imrmkcD188Nc99NB8olyyAMvbQkXd5ujrVhVjFwSk7GnTbU3ZXNm4D5RzWVBpp4RFLZxaWk2Jb3TSHatIFz5juWpWw+SOZPkbFKvmeVolsX4hrYJWRUlEajMzNnucrdbFpsN+7e4b1jpU4SV5Sse5zknaKuQeHuUmY1jaOuphBI9waC0ntXEXaHNdfQ6ag8Qss8OsmaDueIV3myyViT5RMdHZxia2ESulDjcvsG5SBwBvvXihQ3l+Z6q1cnoZWCdv1lU2SSppmwR5WuiIzftMwJvcnda3pXmrCEeUXcmnKUubRVuSzFMdTVyMZRQUxfEZHPjvdxDm6bhp2xKz4ik4xu5XMdKopSaSLDinEtfFOYaSgM4DWu50k5TfhpYAg30zdfFYadOm1eUrGSc5p2ijAwdyjPqKr5HVwcxNdwGUm2ZoJLXB2rTYGxubr3Vw6jHPF3R4p1ryyyXM2GtU2DR/LrLmrYY9+WC/nc91/wAGhWODVoN+80cU/tJGZDie2Gy2/b3NL5j/APUV5dP/AOj/AD/vzPaqf8P+CM5DpMu0JGnTNA8W6w9h/Ve8Xzh8zxhvGbDx1jwUUjKeKLn6mS1mXsG5jlbe2pJO5o/DS+rRoZ1mbsjYqVcrsu8jNi8o0wq20e0KYU73kBrmk2Bd3FwSdDuzA7/Pb3PDrLmg7nmNZ5sslYsWOsXx7Oha9zeckkJEcd7XtvJPBo09IWKjSdR2MlSooK5FYCxbW1sn7akEULmFzZhnANiAAM181779NxXqtShBcnzPNKpKXejBxxV1L6trI9lip+T2dHK8uLDmAJIbo0kHTUkgjyL1SUVG7la55qOTlyjex4cmeKIn1c9O6kbS1EpJfkLsrnx3Dmlju4cO23b7Feq9JqKle6Io1E5NWszLx/yjPoKj5PHA15yNdne427YkWygdXSvNHDqpHM2TVrZHaxGjlSqaedsW0KMRA2JLSQ5rSSM1iSHDQ7jwK98LGSvBnnfyi7TRYuVPbLKejY59PHUskla3JJu7lzg4ab9PxWLDwcpcnYyVpqMeauZeCNuRybNZUmOOmjYH3YzuWNYTe2nVdeasGqmXvJpzThm7ioRcqdXUTOFHQ89GzUjti8tvoSW6Mv0arO8LGK+1IxKvKT+yi94r2xPTQNkgpnVMjnBpY0ntbg9to0kgEW4b1rU4Rk7N2M85OKulco1TymVtLIwV1CI2P3ZSQ6wtmIuSHEXGmm8LZWGhNfYkYHXlF/aRtKmna9jXtN2vaHNPSCLg+habVuRtI+ecbxsdtuVspyxuqIg83tZhEYeb8LNvqrSjdUVbQ0KiTq8zceBaKhhjkjoJmytzBz8soflJFhe264b+BWhWc205o26ailaJqvka/eh/pS+9q3MV5Zq4bxscn/7+P9Wo/Olbyf0FLzRyi3i26JJdI89O8E7ubaGB3mzNelDnRsveKvKrdnPK9O1+043Mc17TDFq0gju38R5kwytTYrv7aLFy807zFSSC+Rrntd9pzWlv4NcsWDau0e8UnZMiG0ny+khNXtimiiYGkRFkYdGWtLbEZmnMASOvrWS+7k8sHci2eKvItOOdnCn2AYWv5xrBEA+1sw51pBsOpYKMs1e/UyVValYqWFv/AC9tH+t+WBZ6nnx/3UxQ8llg5BO8VX9Vv9qxYzxI94XwsrHI/wDvZ39OX+4LNifK/Qx0PMZ1wF+//wDOqf7ZUreR8kKfnfqTmOsU1Mm0xQMndSQh8bHPYcru3DSXl2hFr6AEBY6NKKp52rs91KknUyJ2K5tfZwp9twRNlkmAnpjnkfmcSXMJu7is0ZZqLdvRmOUbVUuhO8vvfaT7EvvYsWC7me8V6GzcMf4Cn/6dn9gWnU8b6mzDwo09yFf493/TO/vjW/jPB8zUw/mMlds4jqavaxoTUvpIBK5l43ZHdq0m5dobuIsNbajQ8fEKcYUs9rs9SqSlUy3siH2JSCHEDI2vfIGTkB73ZnO7Q6udxKyTd6F/ceYq1axv1VhvGmcWATYjgjOoBiaR1WLyPQVv0+WHbNSfOskVXZ+xJDtEbNNzG2ru5p3FrL3f54h+IWZzW73nu/3/ACYVF58npcmsFO5rEL2bg6apZ5u3cPcFjq86F+h7pu1ZnXlLdJBtoS5gwnmnxyObdrQLNzW4hpBNlOHtKjYVrqrclpMLsq6mKWo2zTyzEtEYibHmNiXNDcr+m/BeN64RaUOR73alK7lzOvL5A7nKV+uTI9vUHXafxHuTBvk0Ril3F+wJtunmpKaOKWMyMp2Zow4Z2ZWta7M3eADpcrWrQkpNtepsUpRcUloa9mxBU7Q2q6jdVSUkDZJGAROyOIjzaZhYlzrcdOpbSpxp0s1rs188p1Mt7Ii8EwCPb/NhznBk1Q0OcbucAHi7jxJ3kr3Wd6F/cjxS839Ry1fvMf0Y/wC56jCeX8xivEe3Lx/jo/8ApW/9yVMH4Pn/AETifMXQs/LV+7ab+sz/ALUiw4TxvoZcT4EeWH4HPwzI1l82SY2HECRxI9AKmo0sQr+4in5BE8ie26eD5S2aWOJz+bLS9wbmAzggE7yLjTrXvFwlK1keMNJK9yx8sGK6ijbDFTu5szZy6QAEgNy9q2+gJvv6liwtKM7uXoZcRUcUkjX/ACgbM5qChlNVLVvnje5zpJS8N0jNmXJyjtj6B0LZoSu5K1rGvWjZR53N04ZP/g6b+hF/Y1aE/E+pux8KMDa/J1Q1Mz55WPMkhu4iR4FwANwOmgCmOInFWREqUJO7RI4ZwpTUHOfJ2ubzuXNme53c3tv3d0V5qVZT8RMKcYdxi7AwLR0c3PwNeJMpbcyOIs619CeoKZ1pzVmRGnGLujnZmBaOCp+VRteJbuNzI4i775tCbcSkq05RyvuCpxTuiA5UdrbOY+GGugfKS0ua+OwdGL235mmx10ud27csuHhUabgzHWlBcpI1WaKGqro4tnQytjJYLPN3aHt5HanK23Xw61uXlGDc2a1lKayI+jtobPjnidFMwSRuFi124/oetVSk4u6LBpNWZTuxLs7NfLLb+XnTb9fxWxxVQw8PAsu0MOwTUoo3tPMBrGhoc64DLZRmvfSw4rCqklLMu8yuCccvoYVHgmkipZaRjXiGZ2Z4L3Ek9qNDe47lq9OtNyUn3ohU4qOX0MrDWGKeha9tO1zRIQXZnF2oFhvUTqSnzkTGCj3GHsLA1JSTc/C14kIcLmRxFnb9DopnWnJZWRGnGLujjZuBaOCp+VxseJsz3XMjiLvBDtCbfWKSrzlHK+4hUoqWb1PTEuCqOucHzxnOBbOxxa63QbaHzgpTrThyTE6UZ95HbK5MaCCRkrWSPexwc0vkdo4G4Nm2BsddV7liaklY8xoQTuSmJsH0tc5jqhrnGMENyvc3R1r7t+4LHTqyh4T3KnGXeS9HRtjibEy+RjQ0XOtgLDXyLw227npKysQWG8DUlFIZadj2vLCy7pHO7UkHcT1BZJ15zVpHmNOMXdHTEWAaKskMssZEh3vY4tLraC/Am3GymFecFZMidKMndnlsLk6oaWVs0bHmRhu1z5HGxta9hYbr8FM8ROSsyI0YRd0W1YDKV9+DaU1ny4tdz+YOvnda4ZkHa7u5WXfSyZPQ8ZI5s3qZEeGqcVjq0MPPublLsxtawF8u69gBded5LLk9CcizZvUwo8D0jav5aGvE+cvvndbMQQe13W1K9b6eXL6EbuN83qZ2IsN01awMqI8+XuXAkOb02cNfNuXmFSUHeInCMu8g9lcmNBBI2VrZHOY4ObmkdoQbg9rb8VlliaklY8RoQTuWTbex4auIwzsD2HW2oII3EEag9YWGE3B3RklFSVmQ2G8B0lFKZoRJnLS27nk2BtcW0HAb7rJUrzmrM8wpRg7o6Yg5PaGrkMskbmyO7p0bi3N1kbieuyQxE4KyZEqMJO7OcP8AJ/RUcomiY8yNvZz3uNrix00G7qSdec1ZiNGEXdHpiDAtHWTc9Ox5flDbiRwFhe2gPWVEK84KyJlSjLmztiTBFJXSCWoa9zwwMBa9ze1BJ3A9LikK04K0RKnGTuzMxBhqCsiZDO1zmMcHNAcQbhpaNR1ErzCpKDuj1KCkrMyNhbGipIWwQgiNpNgSSdSSdT1lRObm7sRioqyK1W8luzpJDIY3tzG5Yx5DDffpwHULLMsTUStcxuhBu5YNuYdp6uIRTx52t7nUhzTa1w4G+70rFCpKDujJKCkrMrEXJLs4G5bK4dBlNv8A22P4rNxVQxcPAutNSMjY1jG2axoa0a6ACwGvUtdtvmZkrHuoJCAIAgKjyj/4dZqPiMVXuMDkp73J5V6xHeRR7i+rXMwQBAEAQBAEAQBAEAQBAEAQBAEAQBAEAQBAEAQBAEAQBAEAQBAEAQH/2Q==" id="35" name="Google Shape;35;p5"/>
          <p:cNvSpPr/>
          <p:nvPr/>
        </p:nvSpPr>
        <p:spPr>
          <a:xfrm>
            <a:off x="191477" y="-144463"/>
            <a:ext cx="37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jpeg;base64,/9j/4AAQSkZJRgABAQAAAQABAAD/2wCEAAkGBxQTEhUTExQVFBUVFxsbGRcXFhcgHBcbHRscHBgaGxwYHCggHBwlHyAYIzEhJykrLi8uHSA0OzMsNygtLi0BCgoKDg0OGxAQGzUmICUtNC8sLDQuNzQsLCwsLCwsLCwsLCwtLCwvLCwsLCwsLCwsLCwsLCwsLCwsLCwsLCwsLP/AABEIAKkBKgMBEQACEQEDEQH/xAAcAAEAAgIDAQAAAAAAAAAAAAAABQYEBwECAwj/xABOEAABAwIDAwQNCQYEBAcAAAABAAIDBBEGEiEFMUEHE1FhFyIyM1NUcYGRkpOx0hQVFkJygqHC0SM1Q1JzsjSDweFEYnSzJDZjosPj8P/EABsBAQACAwEBAAAAAAAAAAAAAAABBQMEBgIH/8QAOBEAAgECAwUFBQgCAwEAAAAAAAECAxEEElEFExQhcQYxMjNBNGFygbEiQkOCkcHC0aHwI1LhJP/aAAwDAQACEQMRAD8A3igMWq2lDGbSSxsPQ97R7ypUW+5ENpd54fP9L4zB7aP4lOSWhGeOo+f6XxmD20fxJkloM8dR8/0vjMHto/iTJLQZ46j5/pfGYPbR/EmSWgzx1Hz/AEvjMHto/iTJLQZ46j5/pfGYPbR/EmSWgzx1Hz/S+Mwe2j+JMktBnjqPn+l8Zg9tH8SZJaDPHU9qbakMhtHNE89DXtJ/Ao4td6JUk+4y15JOksgaC46AC5XipOMIucu5cyYxcnZFN2jtmSQmxLG8ADb0kb1xGN2tXryeV5Y+iX7l5RwkKa5q7Manr5GG7Xu8l7g+UFatHHYijK8Zv9v0Ms6FOas0XDZG0BMzNucNHDoP6Fdrs/HRxdLN6rvX++hSYig6U7enoZy3zAQm39rmP9mzuiNT/KOHnVFtfajw/wDxUvE+96f+m/hMKqn25d31Ky6qeTcvdfpzFcpLFV5PM5u/VlqqUErWRNbD227MI5DcHQOO8HgD0hX2ytrzc1RrO9+5+/3mhisJHLnh+hZ11RVHV7gASTYDeVEpKKbfciUm3ZFbrcTG9omi3S6+vkHBcviu0Es1qEeWr9fkWlLZ6tebOKPEzr2kaLdLb3Hm4qMN2hlmtXjy1X9Crs9W+wyyxvDgCDcEXBXUQnGcVKLumVbTTszsvRB41NUyMXke1g6XOAH4qUm+4htIxPn+l8Zg9tH8SnJLQjPHUfP9L4zB7aP4kyS0GeOo+f6XxmD20fxJkloM8dR8/wBL4zB7aP4kyS0GeOo+f6XxmD20fxJkloM8dR8/0vjMHto/iTJLQZ46j5/pfGYPbR/EmSWgzx1Hz/S+Mwe2j+JMktBnjqdo9t0zjZtRCT0CVhP4FMktBmWpnAryejlAak5V8eyRyOoqVxYWgc7I09tci+Rp+rpYkjXW3St3DUE1nkales19lGoXuLiSSSTvJ1J8pK3zTucWQCyAWQCyAWQCyAWQCyANNjcaEbiN4QG1uSrHspmZR1TzI1+kUjjdzXcGOO9wPAnUGw3HTSxNBWzRNuhWbeWRs/Ez7QO6yB+N1zW25OODlb1a+pb4FXrIpq4YvAgJzCT/ANo4cC2/oI/UroOzs2q8o6q/6Nf2V+0V9hP3lrXXlQULar7zSE/zn8DYL53tCbniqjf/AGf+OR0WHVqUV7jFWoZQCpTad0DYkLrtB6QD+C+l05ZoJ6o5qSs2iHxVOWxBo+u7XyDX32VLt+s4YdQX3n/hf6jcwEE6jb9CprjS5CAtWE5yY3MP1Tp5D/uCuw7P1nOjKm/uv/D/ANZUbQglNS1IrlLxgaCBojsZ5rhl9zQO6eRxtcADpPUumoUd4+fcVNapkR8/7QrpJ3mSaR8rz9Z7iT5r7h1DRWkYqKsivcm+bMeykgWQCyAWQCyAWQCyAWQHFkBbMFY5noZGgudJTkgPicSbDiWX7lw32Gh49IwVaEZr3malWcH7j6Lp5mva17TdrgHNPSCLg+hVbVuRY3PmjHsDmbRqw/eZnO8od2zT6CFbUXemisrK02QCymMIAgCAIAgCAIAgCAlcKwOfW0zWd0Z47eZwJPmAJXio7QfQ901eaPo7FHePvBcdt32R9UdDgPN+RT1xBdBATWE+/O+wfe1XvZ72l/C/qjR2h5S6/wBltXZFMUDaHfZPtu95XznGe0VPif1Z0dHy49F9DHWsZAgNhUvcN+yPcvpVHy49F9Dm6nifUg8X9zH5T7gqHtH5cOrN/Z3ikVlcmWoQFjwf/F+7+ZdP2b/F/L/Iq9pfd+f7GuOXiBwqad57h0RaD1h13D0Fq7jBv7LRz+KXNGsFuGqEAQBAEAQBAEAQBACgPoLDmx6gUlOL2tBHobadoNN6qqklmfUsoJ5UduUPALa8CWNwjqGiwcb5Xjg19tRa5s4A+dTQrunyfcRVoqfU1DW8n+0Y3FppXu647OB8ljf0gLeWIpv1NN0Jr0Mf6F7Q8Tn9Qqd9T1I3M9B9C9oeJz+oU31PUbmeg+he0PE5/UKb6nqNzPQfQvaHic/qFN9T1G5noPoXtDxOf1Cm+p6jcz0H0L2h4nP6hTfU9RuZ6D6F7Q8Tn9Qpvqeo3M9B9C9oeJz+oU31PUbmeh70mAdoyOAFLI3rflaB53FQ69NepKozfobY5O+TwUJ5+ZzZKgiwy3yxg7w2+9x4usOgcb6VfEZ+S7jbo0cnN95ZsUd4+8Fz23fZH1RaYDzfkU9cQXQQE1hPvzvsH3tV72e9pfwv6o0doeUuv9ltXZFMUDaHfZPtu95XznGe0VPif1Z0dHy49F9DHWsZAgNhUvcN+yPcvpVHy49F9Dm6nifUg8X9zH5T7gqHtH5cOrN/Z3ikVlcmWoQFjwf/ABfu/mXT9m/xfy/yKvaX3fn+xl4rw3FXwGGXTW7Hjex24OHT1jiusp1HTd0VM4KaszSG2OTLaEDiGxc+3g+Ig38rXWcD6fKrCOJpy9bGlLDzRF/QvaHic/qFe99T1PG5noPoXtDxOf1Cm+p6jcz0H0L2h4nP6hTfU9RuZ6D6F7Q8Tn9Qpvqeo3M9B9C9oeJz+oU31PUbmeg+he0PE5/UKb6nqNzPQfQvaHic/qFN9T1G5noPoXtDxOf1Cm+p6jcz0OzMEbQJsKObztt+JNk39PUbmehesE8lDxI2auyhrSC2FpuXEajnCNLD+UXvx6DrVcUrWh+psUsO07yNwLRNsIAgCAIAgCAIAgCAIAgCAiMUd4+8FT7d9kfVG7gPN+RT1xBdBATWE+/O+wfe1XvZ72l/C/qjR2h5S6/2W1dkUxQNod9k+273lfOcZ7RU+J/VnR0fLj0X0MdaxkCA2FS9w37I9y+lUfLj0X0ObqeJ9SDxf3MflPuCoe0flw6s39neKRWVyZahAWPB/wDF+7+ZdP2b/F/L/Iq9pfd+f7FkXUFYEAQBAEAQBAEAQBAEAQBAVrGuM4dnsBfd8r+4iaRc9ZP1W9foustKi6j5dxjqVVBGqq3ldr3OJYIYm8AGFx85cdfQFurCQXeajxMvQxuyttHwkfsmr1wtMjiZjsrbR8JH7JqcLTHEzHZW2j4SP2TU4WmOJmOyttHwkfsmpwtMcTM5HKttHwkXsmqOFpjiZlmwxywFz2srY2tBNudjvZvW5hvp1g+ZYqmE5XgZYYm7tI21HIHAOaQQQCCDoQdxB6Fom2dkAQBARGKO8feCp9u+yPqjdwHm/Ip64guggJrCffnfYPvar3s97S/hf1Ro7Q8pdf7LauyKYoG0O+yfbd7yvnOM9oqfE/qzo6Plx6L6GOtYyBAbCpe4b9ke5fSqPlx6L6HN1PE+pB4v7mPyn3BUPaPy4dWb+zvFIrK5MtQgLHg/+L938y6fs3+L+X+RV7S+78/2O+LMS/I+b/Zc5zmb6+W2W3/Kb711BWHSpxTlomVfNXzm2TPu1I7rL1dCAzcMba+Vw87k5vti22a+62t7DpQEugKfiDG/yad0PMZ8tu25y17gHdkPSgMrC+KzVyujMPN5WZr5yb6gW7kdKAsyAgsT4mZRhoLS+R2oYDbTpJ4DzICNw/jJ9RMyJ1OWZwSHBxIsBe+rRcdYPEIC3oDznmaxpe4gNaCSTwA3lAUWq5SBmtHBmb0ufYnzBpsgJ6mxE97GvFNJZzQR2zeIugNEcodc6baNS55PayFjR0NZ2oHvPlJVvQilTRW1nebK4spiCAIAgCAIAgPoDkarnSbOa1xJ5qRzGk/y6OA817eQBVmKjaoWGHd4F6WsZwgCAiMUd4+8FT7d9kfVG7gPN+RT1xBdBATWE+/O+wfe1XvZ72l/C/qjR2h5S6/2W1dkUxQNod9k+273lfOcZ7RU+J/VnR0fLj0X0MdaxkCA2FS9w37I9y+lUfLj0X0ObqeJ9SDxf3MflPuCoe0flw6s39neKRWVyZahAWPB/wDF+7+ZdP2b/F/L/Iq9pfd+f7EHyrf8P/mfkXUFYeG0f3LD9sf3vQE3yZ/4M/1Xe5qAtiA1Fjs2r5D0ZP7WqCS+4WxEasvBiMWQN3km979Q6FJBYEBrnlN2XIZGzgF0eQNcR9Ugk69AN96AkcIYyEpZBM0NfbK147l1hoCPqn8D1IC6oCr8o0xbRED672tPkvf/AECAjuSymbzc0lu2Lw2/QAL29J/AIC8oDR/K/g+SOd9bE0uhksZLDvb9xJ/5Tob9JPUrHDVk1kfeaWIpO+ZGtVtmqEAQBAEAQGVszZ8lRK2GFhkkduaPxJ6AOJK8ykoq7JjFydkfSmC9gChpI6e4c4Xc9w3F7tXW6huHUAqmrUzycizpwyRsTixnsIAgIjFHePvBU+3fZH1Ru4DzfkU9cQXQQE1hPvzvsH3tV72e9pfwv6o0doeUuv8AZbV2RTFA2h32T7bveV85xntFT4n9WdHR8uPRfQx1rGQIDYVL3Dfsj3L6VR8uPRfQ5up4n1IPF/cx+U+4Kh7R+XDqzf2d4pFZXJlqEBY8H/xfu/mXT9m/xfy/yKvaX3fn+xg8pOy5JYo5I2l3Nl2YAXNnAa242t+K6grCmS7fdJSR0YjHauuHAkl2pIGW2+56VBJsXA+zXwUrWyDK5zi4t4tvuB67AKSCwIDUWOXD5wfrxj/taoJNuBSQcoCqYqxcaSVsfNCRrmXJLi3Uk6A2IOm/yoCl4XoH1NY2RjMrGy53Fo7VgBzZQfwAUEm31JBE4o2WammfE3utC2/8wNwPPu86A1tsDEMuz3SMdHfNa7HktLXDjuPu4BQSX+kxSxzGOdHIC5oJAY4gEi5ANtVJBPkICvVuBtnyuLn0kVzvLQW36zkIWVVqi7mY3Sg/Qx+xzs3xVvryfEp4ipqNzDQdjnZvirfXk+JOIqajcw0HY52b4q315PiTiKmo3MNB2Odm+Kt9eT4k4ipqNzDQDk62b4qz1pPiTiKmo3MNCc2XsiCmblgijiB35GgX8p3nzrHKcpd7Paio9xnLySEAQBARGKO8feCp9u+yPqjdwHm/Ip64guggJrCffnfYPvar3s97S/hf1Ro7Q8pdf7LauyKYoW1WWmkB/nP4m4XzvaEHDFVE/wDs/wDPM6LDu9KL9xirUMoAupSbdkDYkLbNA6AB+C+l045YJaI5qTu2yBxf3MflPuC5/tH5cOrLDZ3ikVlcmWoQFjwf/F+7+ZdP2b/F/L/Iq9pfd+f7FkXUFYdRGL3sL9NtUB2QBAEAQBAcOaDoRfyoA0W0GiA5QBAdXMB3gG3UgOyA6SyhoLnENaBckkAAdJJ3ICp1nKZs2N2X5RnI4xse4esBY+lZ1hqj9DE68F6mP2Vtm+Ek9jJ+inhamhG/hqOyts3wknsZP0Thamg38NR2Vtm+Ek9jJ+icLU0G/hqOyts3wknsZP0Thamg38NR2Vtm+Ek9jJ+icLU0G/hqOyts3wknsZP0Thamg38NR2Vtm+Ek9jJ+icLU0G/hqOyts3wknsZP0Thamg38NT2peU7Zrzl58svxfG9o9JbYKHhqi9CVXg/UttPO17Q9jmva4XDmkEEdII0KwtW5Myp3IzFHePvBU23fZH1Ru4DzfkU9cQXQQE1hPvzvsH3tV72e9pfwv6o0doeUuv8AZbV2RTEJt/ZBk/aM7oDUfzDh51RbX2W8R/y0vEu9a/8Apv4TFKn9iXd9CsOpXg2LHX6MpXKPC1k8rg79GWqqQaumib2FsR2YSSCwGoad5PAnoV9srZE1NVqytbuXrf3mhisXHLkh+pZ11RVFexf3MflPuC5ztH5cOrLLZ3ikVlcmWoQFjwf/ABfu/mXT9m/xfy/yKvaX3fn+xZF1BWFb2zjqgpnFktQ3ON7WBzyOo5AbHqKyxoTlzSMcqsI97IzsrbN8JJ7GT9F74Wpoed/DUdlbZvhJPYyfonC1NBv4ajsrbN8JJ7GT9E4WpoN/DUdlbZvhJPYyfonC1NBv4ajsrbN8JJ7GT9E4WpoN/DUdlbZvhJPYyfonC1NBv4ajsrbN8JJ7GT9E4WpoN/DUdlbZvhJPYyfonC1NBv4anLOVTZpNudePLFJ8KcLU0G/hqWjZO14KlmeCVkreJab2PQRvB6isMoSi7NGVSUu4zl5JNDcr2KXz1L6VriIIDYtH15Bq4u6QDoB0glWWFpKMc3qzRxFRt5Ua+W0awQBAEAQBAEAQBAEBeOSrFL6WqZA5xME7g0tO5r3aNe3oN7A9IPUFrYmkpRv6oz0KjjK3obrxR3j7wXKbd9kfVF7gPN+RT1xBdBATWE+/O+wfe1XvZ72l/C/qjR2h5S6/2W1dkUwQBAEAQFexf3MflPuC5ztH5cOrLLZ3ikVlcmWoQFjwf/F+7+ZdP2b/ABfy/wAir2l935/sVrllxTJTRMpoXFj5gS9w3tjGlgeBcePQD0rs8LSUnmfoUmIqOKsjRwCsTQCAIAgCAIAgCAIAgJLD+25aOZs8LrOadRwe3i1w4g/hvXicFNWZ6hNxd0fS+z9tRSxRyh1hIxrwDwDgCPeqiUGnYs1JNXPnzlI2a6DaNQHDSR5kaelrze/mOYeUFWlCSlTRX1o2mysrMYggCAIAgCAIAgCAICcwRs11RXU8bAdJGvcf5WsIc4n0W8pCx1pKMG2ZKUW5o+h8Ud4+8Fx+3fZH1R0GA835FPXEF0EBNYT7877B97Ve9nvaX8L+qNHaHlLr/ZbV2RTBAEAQBAV7F/cx+U+4LnO0flw6sstneKRWVyZahAWPB/8AF+7+ZdP2b/F/L/Iq9pfd+f7Gv+XjZrhJT1Fu0LTGT0OBLmjzgu9Urt8HJWcSgxUe5mqVumoEAQBAEAQBAEAQBActaSQACSTYAbyTuA60B9G7EwqWU8DHus5kTGuGuhDQDx6VUzqXk2WcYWSM/FmFIK+MMmBDm9xI2wcwnfa+hB4g6e9eadWVN3RM6cZrmawreRmpDjzVRC9vDMHNPnADh+K3FjI+qNV4V+jMbsO1vhKf1n/AvXFw0I4WWo7Dtb4Sn9Z/wJxcNBwstR2Ha3wlP6z/AIE4uGg4WWo7Dtb4Sn9Z/wACcXDQcLLUdh2t8JT+s/4E4uGg4WWo7Dtb4Sn9Z/wJxcNBwstR2Ha3wlP6z/gTi4aDhZajsO1vhKf1n/AnFw0HCy1Pel5Gaon9pPCxvEtD3HzAgD8V5eMj6IlYV+rNm4QwfT7PYREC57u7lfbM7q00DR0Dz33rUq1pVHzNmnTjBciU2vS85E5o32uPKNf9lW7Rw7xGGlBd/p1XM28NU3dRSZRSF8+aadmdAFALLhOkIDpDuOjevpPuXVdnsNKMZVpevJfuVW0KqbUF8yxLpStCAIAgCAicSUhfFcC5Yb26uP6+ZVG2sNKthrx748/l6/2bmCqqFSz9SnLhy7CAt+GKQsizHQvN/Nw/1Xa7Dw0qOHzS75c/l6FLjqqnUsvQztp7OjqInQzMD43ixaf/ANcEdIV3GTi7o0ZRUlZmqNscjDsxNLUNy/yzA3H3mDX0BbscZ/2RqywujIvsO1vhKf1n/AsnFw0PHCy1HYdrfCU/rP8AgTi4aDhZajsO1vhKf1n/AAJxcNBwstR2Ha3wlP6z/gTi4aDhZajsO1vhKf1n/AnFw0HCy1HYdrfCU/rP+BOLhoOFlqOw7W+Ep/Wf8CcXDQcLLUdh2t8JT+s/4E4uGg4WWp2j5G6wnWWnA6bvP5VHGQ0HCy1LxgvkzgoniaRxnmHckizGHpa3Xtusk9Vlr1cTKasuSM9Ogoc/Uva1jOEAQBAEAQBAEAQBAEAQBAEBF7R2JHKc2rXHeRx8oVVjNkUMTLP3S1Xr1Rt0cZOmrd6MamwywG73F/Vaw861aHZ+jCV6knL3dyMs9oTatFWJtjQAABYDcBwV9GKilGKskaDbbuzspICAIAgCAICHrcPRvOZpLCd9t3oVLith0K0s0Xlfu7v0N2ljpwVnzOKLDsbDdxLyOBFh6OKjDbCoUpZpvM/8foTVx85K0eRMq7NEIAgCAIAgCAIAgCAIAgCAICs7YxnHBMYBHLI9trhoFtQDYa3Oh6EB77DxZDUP5sB8cn8jxa9t9iOPVvQE+gCAIAgCAIAgCAIAgOHGwv0ICI2FiKKrc8RB9o7XLgBe992t+HFATCAIAgCAIAgCAIAgCAIAgIzbu3I6RgfLmOY2AaLkm1/IgMyhqRJGyQAgPY1wB3gOAIB9KA90AQBAEAQHnUuIY4jeGkj0ICp8n225qnnuefmyZMvatFr577h1BAXBAEAQGuH/AL8++P8AshQDjlC/ZVsMrNHZWuNuJa7T8NFINj3QGu6GodtCWZ8tS+nhjIDGtflGt7E62NgLny8EBIYC2xI6Samkk53m7ljyb3aHZTrxGrSPKgJDlAq3xUmaN7mOL2i7TY2N76jUICsOopo6FlbHUz59C5rnktsXW3Hfw33QF4w1tM1NNHKRZxBDrbrg2NvegMHFVI1xa+SsfTRgEFrX5c56b318ligKxh7azo65sMVQ+ogebXeSfqk6ZtxB4jehJsDaUhbDI4GxDHEHoIabIQULA9NLVOdLJUznmnsOXnHZXcbEX3aIC87ZpTLC9ge6Mkd23eLG+liN9redAa95NqEvlc8SPYI8pLGk2kvmFna8POoBsqpjLmOaHFhLSA4b2m2/zKQa2222OFhczaUss7fqiRxBN9R2pOX0oSXXCG0Xz0sckmr9QT02JF/RZCCs8oFbKKmGJkskbHtbcMcRqXkXNt+iAj8TsnoHtbFVTObIw9065FiL9XnFihJ3xLDNs98UkdTNJmuSHuJBLbXuL2IN+PpQg2TE+7QekAoChy1j62sljdUOgghuO0flzEHLqeNzc68B50B64P2q9lXJSOmM8epjeXZt2u++63DgQgLBjGpfHRyvjcWuAbZw3i72g28xKApNJQSvoX1nyqoEjS425x1rNNt97386ElvwNtJ89KHSHM5ri3NxIFiCevW3mQggOVKlP7KXO6x7Tm/qgjMc+/uje27ggLHg2idHTMLpHyc41jxmJ7QFje0bc9yEBD482xK2SKlhcWOktmcDY9s7K0AjUa3Jt1ICP2jJLs2ohtPJNFIO2bI4ncQHWvuOoIPvQGxQUAQHhXVIjjfIdzGlx8gF0BQNiRT17Zp5aiVjWXDWRuLRfLci26wBHWelAe3JP/xH+V/8iAm8ebafTQDmzZ8jsod/KALkjr3DzoCs7Yjko445o618k1xnY6XMDcXPa31AOmt9/BCS90O1WSRsfuzsa63RcA2QgoO2an5PtZ072PLA4HRvdDmg3S9gdevgoB6ubJtOtZII3MgjtcuH1QbnqzE6WF7KQbIIQGqoaKOiqHtq6YyxnvbrXFgTYjUA3FrjeLISXXCtfBNnMFOYQ2wzGNrc194Bb0WGl+hCDF5Sv8H/AJjf9UBWpNuB+z46OJkj5SADZptYOvpbffRAXnCuzXU9LHG7uhcu6i43I825AVLFLDHtJk88bn0/a27W4Fm2ItuuHdtbigPFtU2o2rFLC1xjGUXyEWs03vpoEJL/ALW7xL/Tf/aUIKhyVtIjnuCO2bvHUUBeJG3BHSCgNb4BqDTVElPKx4fIQ0aaAtzXv1dYQFyxdTySUkzIrl5AsBvIzAuA8rbhAUSn2pCzZ0lMWOZUOuD2h7Y57i5twGlj0KCS44Aic2iYHAtOZ5sQQbFxtvUkFdx+wmup7AnRnD/1CgOOVNhMkFgT2jtw6wgPblWYSILAnvm4fZQF6pu4b9ke5Aa02ls9tJWvfUQGaCQuc0gXtmN+kC4NxY8NUBacLbSppZC2npjFlbfOY2gb7WBbfXzoDJx0L0M1tdG/3tQEBslh+ZpRY3tJpb/mQEjyaNIpDcW/au3+RqA8+Uyje+nY5jS4Mfd1huBBF/JeyAk8GbRbNSsDWubzTWxnMN5a0XI6kBA8oGzpBNDVxtLxHlDgBuyuzNJ6jci6Ajtr1B2pUwthjeGMHbucLZQSC4mxtuGnSUBssBAcoDG2lS87FJFuzsc2/RcEIDXmHtqGgZPT1McjS4ktIbcXLcp8oNhYhAZ/JVC5onJaQDzdiQbG2e9jx3hASfKFsh88DXRgudE6+Uby0ixt0ncbeVAV/Zm2qKNjQaFxmAAIEYdd3UXG+p4WQGxII2lrSGgCwsMtrC2gtw8iA8ptpQNJa+WIEbw57QR5QSpyvQi6PSmq45L829j7b8rgbX3XsdOKNNd4TTPdQScEIDlAQGNdmSVFNzcQBdnabEgaC996AzMNUboaaKOQWe1tiLg8TxCAk0AQHACA5QFMwvyiQ1tSaZkUrHBrjmdlt2pAO434rPUw7hHM2YoVlJ2Rc1gMoQBAcZQgBNkBVsK49pa+Z8MIkDmtLgXtAD2ggFzbE9I0Nt6zVKEqauzFCrGbaRalhMoQBAY9TWRx2EkjGX3Bzmi/pKlJvuIukejZW5cwIy2vmuLW33vutbiosSedNXRSG0cjHkakNc029BUtNd5F0zIUEhAEACAj9ubZhpIjNO8MYNOsngGgak9QXqEHN2R5lJRV2c7E2tDVQtmgeHxu4jgeII3gjoKSg4uzJjJSV0Z68khAQuK8Sw0EImmDiC4Ma1gBLnEE21IA0BNyslOm6jsjxOagrsyNgbYirIGVEV8j76OFiCCQQR0ghRODhLKyYSUldEkvB6CA4sgOUB86Y4gY/bcrJDlY+oia91wMrSIw51zoLC5uVa0W1RTWhoVUnVszb3J/hyjpBM6jndOJC0PJfG4NLM1gDG0WPbcepaNapOdsysbVKEY3ylQh5VKyomMVJRMe4XOUuc51hvOmUdCzPCwirykYVXlJ2iicwJyjfLZzTTQ8zNZxGUktJb3TSDq0jXp3FY62HyLMnyMlKtndmjNx7j5mzy2JsfPTvFwy9g0XsC42JuTewHRw4xRoOpz7kTVrKHL1KxPyoVtPO2Kroo2FwacocQ7K42B3uHA6abllWGhKN4yMe/lF2ki+YwxRHQU/PSAuLjlYwb3OIvv4AAEk/wCy1qVJ1JWRmqVFBXZRTyoVkQimqaEMppu4c1xzEb7i+hNtbENutnhoO6jLmjDv5Lm1yLxiLFDKegNdG3nmFrHMF7Zg8tDTextvB3LXhScp5GZp1Mscxr+PlTr3RPqG0UZp43ZXvu85TpoTfrbrbiFs8LBPLm5mDfztmtyL9gfFbNowGVrDG5jsr2E3sbA3B4ggrWq0nTlYz06imrmkcD188Nc99NB8olyyAMvbQkXd5ujrVhVjFwSk7GnTbU3ZXNm4D5RzWVBpp4RFLZxaWk2Jb3TSHatIFz5juWpWw+SOZPkbFKvmeVolsX4hrYJWRUlEajMzNnucrdbFpsN+7e4b1jpU4SV5Sse5zknaKuQeHuUmY1jaOuphBI9waC0ntXEXaHNdfQ6ag8Qss8OsmaDueIV3myyViT5RMdHZxia2ESulDjcvsG5SBwBvvXihQ3l+Z6q1cnoZWCdv1lU2SSppmwR5WuiIzftMwJvcnda3pXmrCEeUXcmnKUubRVuSzFMdTVyMZRQUxfEZHPjvdxDm6bhp2xKz4ik4xu5XMdKopSaSLDinEtfFOYaSgM4DWu50k5TfhpYAg30zdfFYadOm1eUrGSc5p2ijAwdyjPqKr5HVwcxNdwGUm2ZoJLXB2rTYGxubr3Vw6jHPF3R4p1ryyyXM2GtU2DR/LrLmrYY9+WC/nc91/wAGhWODVoN+80cU/tJGZDie2Gy2/b3NL5j/APUV5dP/AOj/AD/vzPaqf8P+CM5DpMu0JGnTNA8W6w9h/Ve8Xzh8zxhvGbDx1jwUUjKeKLn6mS1mXsG5jlbe2pJO5o/DS+rRoZ1mbsjYqVcrsu8jNi8o0wq20e0KYU73kBrmk2Bd3FwSdDuzA7/Pb3PDrLmg7nmNZ5sslYsWOsXx7Oha9zeckkJEcd7XtvJPBo09IWKjSdR2MlSooK5FYCxbW1sn7akEULmFzZhnANiAAM181779NxXqtShBcnzPNKpKXejBxxV1L6trI9lip+T2dHK8uLDmAJIbo0kHTUkgjyL1SUVG7la55qOTlyjex4cmeKIn1c9O6kbS1EpJfkLsrnx3Dmlju4cO23b7Feq9JqKle6Io1E5NWszLx/yjPoKj5PHA15yNdne427YkWygdXSvNHDqpHM2TVrZHaxGjlSqaedsW0KMRA2JLSQ5rSSM1iSHDQ7jwK98LGSvBnnfyi7TRYuVPbLKejY59PHUskla3JJu7lzg4ab9PxWLDwcpcnYyVpqMeauZeCNuRybNZUmOOmjYH3YzuWNYTe2nVdeasGqmXvJpzThm7ioRcqdXUTOFHQ89GzUjti8tvoSW6Mv0arO8LGK+1IxKvKT+yi94r2xPTQNkgpnVMjnBpY0ntbg9to0kgEW4b1rU4Rk7N2M85OKulco1TymVtLIwV1CI2P3ZSQ6wtmIuSHEXGmm8LZWGhNfYkYHXlF/aRtKmna9jXtN2vaHNPSCLg+habVuRtI+ecbxsdtuVspyxuqIg83tZhEYeb8LNvqrSjdUVbQ0KiTq8zceBaKhhjkjoJmytzBz8soflJFhe264b+BWhWc205o26ailaJqvka/eh/pS+9q3MV5Zq4bxscn/7+P9Wo/Olbyf0FLzRyi3i26JJdI89O8E7ubaGB3mzNelDnRsveKvKrdnPK9O1+043Mc17TDFq0gju38R5kwytTYrv7aLFy807zFSSC+Rrntd9pzWlv4NcsWDau0e8UnZMiG0ny+khNXtimiiYGkRFkYdGWtLbEZmnMASOvrWS+7k8sHci2eKvItOOdnCn2AYWv5xrBEA+1sw51pBsOpYKMs1e/UyVValYqWFv/AC9tH+t+WBZ6nnx/3UxQ8llg5BO8VX9Vv9qxYzxI94XwsrHI/wDvZ39OX+4LNifK/Qx0PMZ1wF+//wDOqf7ZUreR8kKfnfqTmOsU1Mm0xQMndSQh8bHPYcru3DSXl2hFr6AEBY6NKKp52rs91KknUyJ2K5tfZwp9twRNlkmAnpjnkfmcSXMJu7is0ZZqLdvRmOUbVUuhO8vvfaT7EvvYsWC7me8V6GzcMf4Cn/6dn9gWnU8b6mzDwo09yFf493/TO/vjW/jPB8zUw/mMlds4jqavaxoTUvpIBK5l43ZHdq0m5dobuIsNbajQ8fEKcYUs9rs9SqSlUy3siH2JSCHEDI2vfIGTkB73ZnO7Q6udxKyTd6F/ceYq1axv1VhvGmcWATYjgjOoBiaR1WLyPQVv0+WHbNSfOskVXZ+xJDtEbNNzG2ru5p3FrL3f54h+IWZzW73nu/3/ACYVF58npcmsFO5rEL2bg6apZ5u3cPcFjq86F+h7pu1ZnXlLdJBtoS5gwnmnxyObdrQLNzW4hpBNlOHtKjYVrqrclpMLsq6mKWo2zTyzEtEYibHmNiXNDcr+m/BeN64RaUOR73alK7lzOvL5A7nKV+uTI9vUHXafxHuTBvk0Ril3F+wJtunmpKaOKWMyMp2Zow4Z2ZWta7M3eADpcrWrQkpNtepsUpRcUloa9mxBU7Q2q6jdVSUkDZJGAROyOIjzaZhYlzrcdOpbSpxp0s1rs188p1Mt7Ii8EwCPb/NhznBk1Q0OcbucAHi7jxJ3kr3Wd6F/cjxS839Ry1fvMf0Y/wC56jCeX8xivEe3Lx/jo/8ApW/9yVMH4Pn/AETifMXQs/LV+7ab+sz/ALUiw4TxvoZcT4EeWH4HPwzI1l82SY2HECRxI9AKmo0sQr+4in5BE8ie26eD5S2aWOJz+bLS9wbmAzggE7yLjTrXvFwlK1keMNJK9yx8sGK6ijbDFTu5szZy6QAEgNy9q2+gJvv6liwtKM7uXoZcRUcUkjX/ACgbM5qChlNVLVvnje5zpJS8N0jNmXJyjtj6B0LZoSu5K1rGvWjZR53N04ZP/g6b+hF/Y1aE/E+pux8KMDa/J1Q1Mz55WPMkhu4iR4FwANwOmgCmOInFWREqUJO7RI4ZwpTUHOfJ2ubzuXNme53c3tv3d0V5qVZT8RMKcYdxi7AwLR0c3PwNeJMpbcyOIs619CeoKZ1pzVmRGnGLujnZmBaOCp+VRteJbuNzI4i775tCbcSkq05RyvuCpxTuiA5UdrbOY+GGugfKS0ua+OwdGL235mmx10ud27csuHhUabgzHWlBcpI1WaKGqro4tnQytjJYLPN3aHt5HanK23Xw61uXlGDc2a1lKayI+jtobPjnidFMwSRuFi124/oetVSk4u6LBpNWZTuxLs7NfLLb+XnTb9fxWxxVQw8PAsu0MOwTUoo3tPMBrGhoc64DLZRmvfSw4rCqklLMu8yuCccvoYVHgmkipZaRjXiGZ2Z4L3Ek9qNDe47lq9OtNyUn3ohU4qOX0MrDWGKeha9tO1zRIQXZnF2oFhvUTqSnzkTGCj3GHsLA1JSTc/C14kIcLmRxFnb9DopnWnJZWRGnGLujjZuBaOCp+VxseJsz3XMjiLvBDtCbfWKSrzlHK+4hUoqWb1PTEuCqOucHzxnOBbOxxa63QbaHzgpTrThyTE6UZ95HbK5MaCCRkrWSPexwc0vkdo4G4Nm2BsddV7liaklY8xoQTuSmJsH0tc5jqhrnGMENyvc3R1r7t+4LHTqyh4T3KnGXeS9HRtjibEy+RjQ0XOtgLDXyLw227npKysQWG8DUlFIZadj2vLCy7pHO7UkHcT1BZJ15zVpHmNOMXdHTEWAaKskMssZEh3vY4tLraC/Am3GymFecFZMidKMndnlsLk6oaWVs0bHmRhu1z5HGxta9hYbr8FM8ROSsyI0YRd0W1YDKV9+DaU1ny4tdz+YOvnda4ZkHa7u5WXfSyZPQ8ZI5s3qZEeGqcVjq0MPPublLsxtawF8u69gBded5LLk9CcizZvUwo8D0jav5aGvE+cvvndbMQQe13W1K9b6eXL6EbuN83qZ2IsN01awMqI8+XuXAkOb02cNfNuXmFSUHeInCMu8g9lcmNBBI2VrZHOY4ObmkdoQbg9rb8VlliaklY8RoQTuWTbex4auIwzsD2HW2oII3EEag9YWGE3B3RklFSVmQ2G8B0lFKZoRJnLS27nk2BtcW0HAb7rJUrzmrM8wpRg7o6Yg5PaGrkMskbmyO7p0bi3N1kbieuyQxE4KyZEqMJO7OcP8AJ/RUcomiY8yNvZz3uNrix00G7qSdec1ZiNGEXdHpiDAtHWTc9Ox5flDbiRwFhe2gPWVEK84KyJlSjLmztiTBFJXSCWoa9zwwMBa9ze1BJ3A9LikK04K0RKnGTuzMxBhqCsiZDO1zmMcHNAcQbhpaNR1ErzCpKDuj1KCkrMyNhbGipIWwQgiNpNgSSdSSdT1lRObm7sRioqyK1W8luzpJDIY3tzG5Yx5DDffpwHULLMsTUStcxuhBu5YNuYdp6uIRTx52t7nUhzTa1w4G+70rFCpKDujJKCkrMrEXJLs4G5bK4dBlNv8A22P4rNxVQxcPAutNSMjY1jG2axoa0a6ACwGvUtdtvmZkrHuoJCAIAgKjyj/4dZqPiMVXuMDkp73J5V6xHeRR7i+rXMwQBAEAQBAEAQBAEAQBAEAQBAEAQBAEAQBAEAQBAEAQBAEAQBAEAQH/2Q==" id="36" name="Google Shape;36;p5"/>
          <p:cNvSpPr/>
          <p:nvPr/>
        </p:nvSpPr>
        <p:spPr>
          <a:xfrm>
            <a:off x="379046" y="7938"/>
            <a:ext cx="37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jpeg;base64,/9j/4AAQSkZJRgABAQAAAQABAAD/2wCEAAkGBxQTEhUTExQVFBUVFxsbGRcXFhcgHBcbHRscHBgaGxwYHCggHBwlHyAYIzEhJykrLi8uHSA0OzMsNygtLi0BCgoKDg0OGxAQGzUmICUtNC8sLDQuNzQsLCwsLCwsLCwsLCwtLCwvLCwsLCwsLCwsLCwsLCwsLCwsLCwsLCwsLP/AABEIAKkBKgMBEQACEQEDEQH/xAAcAAEAAgIDAQAAAAAAAAAAAAAABQYEBwECAwj/xABOEAABAwIDAwQNCQYEBAcAAAABAAIDBBEGEiEFMUEHE1FhFyIyM1NUcYGRkpOx0hQVFkJygqHC0SM1Q1JzsjSDweFEYnSzJDZjosPj8P/EABsBAQACAwEBAAAAAAAAAAAAAAABBQMEBgIH/8QAOBEAAgECAwUFBQgCAwEAAAAAAAECAxEEElEFExQhcQYxMjNBNGFygbEiQkOCkcHC0aHwI1LhJP/aAAwDAQACEQMRAD8A3igMWq2lDGbSSxsPQ97R7ypUW+5ENpd54fP9L4zB7aP4lOSWhGeOo+f6XxmD20fxJkloM8dR8/0vjMHto/iTJLQZ46j5/pfGYPbR/EmSWgzx1Hz/AEvjMHto/iTJLQZ46j5/pfGYPbR/EmSWgzx1Hz/S+Mwe2j+JMktBnjqPn+l8Zg9tH8SZJaDPHU9qbakMhtHNE89DXtJ/Ao4td6JUk+4y15JOksgaC46AC5XipOMIucu5cyYxcnZFN2jtmSQmxLG8ADb0kb1xGN2tXryeV5Y+iX7l5RwkKa5q7Manr5GG7Xu8l7g+UFatHHYijK8Zv9v0Ms6FOas0XDZG0BMzNucNHDoP6Fdrs/HRxdLN6rvX++hSYig6U7enoZy3zAQm39rmP9mzuiNT/KOHnVFtfajw/wDxUvE+96f+m/hMKqn25d31Ky6qeTcvdfpzFcpLFV5PM5u/VlqqUErWRNbD227MI5DcHQOO8HgD0hX2ytrzc1RrO9+5+/3mhisJHLnh+hZ11RVHV7gASTYDeVEpKKbfciUm3ZFbrcTG9omi3S6+vkHBcviu0Es1qEeWr9fkWlLZ6tebOKPEzr2kaLdLb3Hm4qMN2hlmtXjy1X9Crs9W+wyyxvDgCDcEXBXUQnGcVKLumVbTTszsvRB41NUyMXke1g6XOAH4qUm+4htIxPn+l8Zg9tH8SnJLQjPHUfP9L4zB7aP4kyS0GeOo+f6XxmD20fxJkloM8dR8/wBL4zB7aP4kyS0GeOo+f6XxmD20fxJkloM8dR8/0vjMHto/iTJLQZ46j5/pfGYPbR/EmSWgzx1Hz/S+Mwe2j+JMktBnjqdo9t0zjZtRCT0CVhP4FMktBmWpnAryejlAak5V8eyRyOoqVxYWgc7I09tci+Rp+rpYkjXW3St3DUE1nkales19lGoXuLiSSSTvJ1J8pK3zTucWQCyAWQCyAWQCyAWQCyANNjcaEbiN4QG1uSrHspmZR1TzI1+kUjjdzXcGOO9wPAnUGw3HTSxNBWzRNuhWbeWRs/Ez7QO6yB+N1zW25OODlb1a+pb4FXrIpq4YvAgJzCT/ANo4cC2/oI/UroOzs2q8o6q/6Nf2V+0V9hP3lrXXlQULar7zSE/zn8DYL53tCbniqjf/AGf+OR0WHVqUV7jFWoZQCpTad0DYkLrtB6QD+C+l05ZoJ6o5qSs2iHxVOWxBo+u7XyDX32VLt+s4YdQX3n/hf6jcwEE6jb9CprjS5CAtWE5yY3MP1Tp5D/uCuw7P1nOjKm/uv/D/ANZUbQglNS1IrlLxgaCBojsZ5rhl9zQO6eRxtcADpPUumoUd4+fcVNapkR8/7QrpJ3mSaR8rz9Z7iT5r7h1DRWkYqKsivcm+bMeykgWQCyAWQCyAWQCyAWQHFkBbMFY5noZGgudJTkgPicSbDiWX7lw32Gh49IwVaEZr3malWcH7j6Lp5mva17TdrgHNPSCLg+hVbVuRY3PmjHsDmbRqw/eZnO8od2zT6CFbUXemisrK02QCymMIAgCAIAgCAIAgCAlcKwOfW0zWd0Z47eZwJPmAJXio7QfQ901eaPo7FHePvBcdt32R9UdDgPN+RT1xBdBATWE+/O+wfe1XvZ72l/C/qjR2h5S6/wBltXZFMUDaHfZPtu95XznGe0VPif1Z0dHy49F9DHWsZAgNhUvcN+yPcvpVHy49F9Dm6nifUg8X9zH5T7gqHtH5cOrN/Z3ikVlcmWoQFjwf/F+7+ZdP2b/F/L/Iq9pfd+f7GuOXiBwqad57h0RaD1h13D0Fq7jBv7LRz+KXNGsFuGqEAQBAEAQBAEAQBACgPoLDmx6gUlOL2tBHobadoNN6qqklmfUsoJ5UduUPALa8CWNwjqGiwcb5Xjg19tRa5s4A+dTQrunyfcRVoqfU1DW8n+0Y3FppXu647OB8ljf0gLeWIpv1NN0Jr0Mf6F7Q8Tn9Qqd9T1I3M9B9C9oeJz+oU31PUbmeg+he0PE5/UKb6nqNzPQfQvaHic/qFN9T1G5noPoXtDxOf1Cm+p6jcz0H0L2h4nP6hTfU9RuZ6D6F7Q8Tn9Qpvqeo3M9B9C9oeJz+oU31PUbmeh70mAdoyOAFLI3rflaB53FQ69NepKozfobY5O+TwUJ5+ZzZKgiwy3yxg7w2+9x4usOgcb6VfEZ+S7jbo0cnN95ZsUd4+8Fz23fZH1RaYDzfkU9cQXQQE1hPvzvsH3tV72e9pfwv6o0doeUuv9ltXZFMUDaHfZPtu95XznGe0VPif1Z0dHy49F9DHWsZAgNhUvcN+yPcvpVHy49F9Dm6nifUg8X9zH5T7gqHtH5cOrN/Z3ikVlcmWoQFjwf/ABfu/mXT9m/xfy/yKvaX3fn+xl4rw3FXwGGXTW7Hjex24OHT1jiusp1HTd0VM4KaszSG2OTLaEDiGxc+3g+Ig38rXWcD6fKrCOJpy9bGlLDzRF/QvaHic/qFe99T1PG5noPoXtDxOf1Cm+p6jcz0H0L2h4nP6hTfU9RuZ6D6F7Q8Tn9Qpvqeo3M9B9C9oeJz+oU31PUbmeg+he0PE5/UKb6nqNzPQfQvaHic/qFN9T1G5noPoXtDxOf1Cm+p6jcz0OzMEbQJsKObztt+JNk39PUbmehesE8lDxI2auyhrSC2FpuXEajnCNLD+UXvx6DrVcUrWh+psUsO07yNwLRNsIAgCAIAgCAIAgCAIAgCAiMUd4+8FT7d9kfVG7gPN+RT1xBdBATWE+/O+wfe1XvZ72l/C/qjR2h5S6/2W1dkUxQNod9k+273lfOcZ7RU+J/VnR0fLj0X0MdaxkCA2FS9w37I9y+lUfLj0X0ObqeJ9SDxf3MflPuCoe0flw6s39neKRWVyZahAWPB/wDF+7+ZdP2b/F/L/Iq9pfd+f7FkXUFYEAQBAEAQBAEAQBAEAQBAVrGuM4dnsBfd8r+4iaRc9ZP1W9foustKi6j5dxjqVVBGqq3ldr3OJYIYm8AGFx85cdfQFurCQXeajxMvQxuyttHwkfsmr1wtMjiZjsrbR8JH7JqcLTHEzHZW2j4SP2TU4WmOJmOyttHwkfsmpwtMcTM5HKttHwkXsmqOFpjiZlmwxywFz2srY2tBNudjvZvW5hvp1g+ZYqmE5XgZYYm7tI21HIHAOaQQQCCDoQdxB6Fom2dkAQBARGKO8feCp9u+yPqjdwHm/Ip64guggJrCffnfYPvar3s97S/hf1Ro7Q8pdf7LauyKYoG0O+yfbd7yvnOM9oqfE/qzo6Plx6L6GOtYyBAbCpe4b9ke5fSqPlx6L6HN1PE+pB4v7mPyn3BUPaPy4dWb+zvFIrK5MtQgLHg/+L938y6fs3+L+X+RV7S+78/2O+LMS/I+b/Zc5zmb6+W2W3/Kb711BWHSpxTlomVfNXzm2TPu1I7rL1dCAzcMba+Vw87k5vti22a+62t7DpQEugKfiDG/yad0PMZ8tu25y17gHdkPSgMrC+KzVyujMPN5WZr5yb6gW7kdKAsyAgsT4mZRhoLS+R2oYDbTpJ4DzICNw/jJ9RMyJ1OWZwSHBxIsBe+rRcdYPEIC3oDznmaxpe4gNaCSTwA3lAUWq5SBmtHBmb0ufYnzBpsgJ6mxE97GvFNJZzQR2zeIugNEcodc6baNS55PayFjR0NZ2oHvPlJVvQilTRW1nebK4spiCAIAgCAIAgPoDkarnSbOa1xJ5qRzGk/y6OA817eQBVmKjaoWGHd4F6WsZwgCAiMUd4+8FT7d9kfVG7gPN+RT1xBdBATWE+/O+wfe1XvZ72l/C/qjR2h5S6/2W1dkUxQNod9k+273lfOcZ7RU+J/VnR0fLj0X0MdaxkCA2FS9w37I9y+lUfLj0X0ObqeJ9SDxf3MflPuCoe0flw6s39neKRWVyZahAWPB/wDF+7+ZdP2b/F/L/Iq9pfd+f7EHyrf8P/mfkXUFYeG0f3LD9sf3vQE3yZ/4M/1Xe5qAtiA1Fjs2r5D0ZP7WqCS+4WxEasvBiMWQN3km979Q6FJBYEBrnlN2XIZGzgF0eQNcR9Ugk69AN96AkcIYyEpZBM0NfbK147l1hoCPqn8D1IC6oCr8o0xbRED672tPkvf/AECAjuSymbzc0lu2Lw2/QAL29J/AIC8oDR/K/g+SOd9bE0uhksZLDvb9xJ/5Tob9JPUrHDVk1kfeaWIpO+ZGtVtmqEAQBAEAQGVszZ8lRK2GFhkkduaPxJ6AOJK8ykoq7JjFydkfSmC9gChpI6e4c4Xc9w3F7tXW6huHUAqmrUzycizpwyRsTixnsIAgIjFHePvBU+3fZH1Ru4DzfkU9cQXQQE1hPvzvsH3tV72e9pfwv6o0doeUuv8AZbV2RTFA2h32T7bveV85xntFT4n9WdHR8uPRfQx1rGQIDYVL3Dfsj3L6VR8uPRfQ5up4n1IPF/cx+U+4Kh7R+XDqzf2d4pFZXJlqEBY8H/xfu/mXT9m/xfy/yKvaX3fn+xg8pOy5JYo5I2l3Nl2YAXNnAa242t+K6grCmS7fdJSR0YjHauuHAkl2pIGW2+56VBJsXA+zXwUrWyDK5zi4t4tvuB67AKSCwIDUWOXD5wfrxj/taoJNuBSQcoCqYqxcaSVsfNCRrmXJLi3Uk6A2IOm/yoCl4XoH1NY2RjMrGy53Fo7VgBzZQfwAUEm31JBE4o2WammfE3utC2/8wNwPPu86A1tsDEMuz3SMdHfNa7HktLXDjuPu4BQSX+kxSxzGOdHIC5oJAY4gEi5ANtVJBPkICvVuBtnyuLn0kVzvLQW36zkIWVVqi7mY3Sg/Qx+xzs3xVvryfEp4ipqNzDQdjnZvirfXk+JOIqajcw0HY52b4q315PiTiKmo3MNB2Odm+Kt9eT4k4ipqNzDQDk62b4qz1pPiTiKmo3MNCc2XsiCmblgijiB35GgX8p3nzrHKcpd7Paio9xnLySEAQBARGKO8feCp9u+yPqjdwHm/Ip64guggJrCffnfYPvar3s97S/hf1Ro7Q8pdf7LauyKYoW1WWmkB/nP4m4XzvaEHDFVE/wDs/wDPM6LDu9KL9xirUMoAupSbdkDYkLbNA6AB+C+l045YJaI5qTu2yBxf3MflPuC5/tH5cOrLDZ3ikVlcmWoQFjwf/F+7+ZdP2b/F/L/Iq9pfd+f7FkXUFYdRGL3sL9NtUB2QBAEAQBAcOaDoRfyoA0W0GiA5QBAdXMB3gG3UgOyA6SyhoLnENaBckkAAdJJ3ICp1nKZs2N2X5RnI4xse4esBY+lZ1hqj9DE68F6mP2Vtm+Ek9jJ+inhamhG/hqOyts3wknsZP0Thamg38NR2Vtm+Ek9jJ+icLU0G/hqOyts3wknsZP0Thamg38NR2Vtm+Ek9jJ+icLU0G/hqOyts3wknsZP0Thamg38NR2Vtm+Ek9jJ+icLU0G/hqOyts3wknsZP0Thamg38NT2peU7Zrzl58svxfG9o9JbYKHhqi9CVXg/UttPO17Q9jmva4XDmkEEdII0KwtW5Myp3IzFHePvBU23fZH1Ru4DzfkU9cQXQQE1hPvzvsH3tV72e9pfwv6o0doeUuv8AZbV2RTEJt/ZBk/aM7oDUfzDh51RbX2W8R/y0vEu9a/8Apv4TFKn9iXd9CsOpXg2LHX6MpXKPC1k8rg79GWqqQaumib2FsR2YSSCwGoad5PAnoV9srZE1NVqytbuXrf3mhisXHLkh+pZ11RVFexf3MflPuC5ztH5cOrLLZ3ikVlcmWoQFjwf/ABfu/mXT9m/xfy/yKvaX3fn+xZF1BWFb2zjqgpnFktQ3ON7WBzyOo5AbHqKyxoTlzSMcqsI97IzsrbN8JJ7GT9F74Wpoed/DUdlbZvhJPYyfonC1NBv4ajsrbN8JJ7GT9E4WpoN/DUdlbZvhJPYyfonC1NBv4ajsrbN8JJ7GT9E4WpoN/DUdlbZvhJPYyfonC1NBv4ajsrbN8JJ7GT9E4WpoN/DUdlbZvhJPYyfonC1NBv4anLOVTZpNudePLFJ8KcLU0G/hqWjZO14KlmeCVkreJab2PQRvB6isMoSi7NGVSUu4zl5JNDcr2KXz1L6VriIIDYtH15Bq4u6QDoB0glWWFpKMc3qzRxFRt5Ua+W0awQBAEAQBAEAQBAEBeOSrFL6WqZA5xME7g0tO5r3aNe3oN7A9IPUFrYmkpRv6oz0KjjK3obrxR3j7wXKbd9kfVF7gPN+RT1xBdBATWE+/O+wfe1XvZ72l/C/qjR2h5S6/2W1dkUwQBAEAQFexf3MflPuC5ztH5cOrLLZ3ikVlcmWoQFjwf/F+7+ZdP2b/ABfy/wAir2l935/sVrllxTJTRMpoXFj5gS9w3tjGlgeBcePQD0rs8LSUnmfoUmIqOKsjRwCsTQCAIAgCAIAgCAIAgJLD+25aOZs8LrOadRwe3i1w4g/hvXicFNWZ6hNxd0fS+z9tRSxRyh1hIxrwDwDgCPeqiUGnYs1JNXPnzlI2a6DaNQHDSR5kaelrze/mOYeUFWlCSlTRX1o2mysrMYggCAIAgCAIAgCAICcwRs11RXU8bAdJGvcf5WsIc4n0W8pCx1pKMG2ZKUW5o+h8Ud4+8Fx+3fZH1R0GA835FPXEF0EBNYT7877B97Ve9nvaX8L+qNHaHlLr/ZbV2RTBAEAQBAV7F/cx+U+4LnO0flw6sstneKRWVyZahAWPB/8AF+7+ZdP2b/F/L/Iq9pfd+f7Gv+XjZrhJT1Fu0LTGT0OBLmjzgu9Urt8HJWcSgxUe5mqVumoEAQBAEAQBAEAQBActaSQACSTYAbyTuA60B9G7EwqWU8DHus5kTGuGuhDQDx6VUzqXk2WcYWSM/FmFIK+MMmBDm9xI2wcwnfa+hB4g6e9eadWVN3RM6cZrmawreRmpDjzVRC9vDMHNPnADh+K3FjI+qNV4V+jMbsO1vhKf1n/AvXFw0I4WWo7Dtb4Sn9Z/wJxcNBwstR2Ha3wlP6z/AIE4uGg4WWo7Dtb4Sn9Z/wACcXDQcLLUdh2t8JT+s/4E4uGg4WWo7Dtb4Sn9Z/wJxcNBwstR2Ha3wlP6z/gTi4aDhZajsO1vhKf1n/AnFw0HCy1Pel5Gaon9pPCxvEtD3HzAgD8V5eMj6IlYV+rNm4QwfT7PYREC57u7lfbM7q00DR0Dz33rUq1pVHzNmnTjBciU2vS85E5o32uPKNf9lW7Rw7xGGlBd/p1XM28NU3dRSZRSF8+aadmdAFALLhOkIDpDuOjevpPuXVdnsNKMZVpevJfuVW0KqbUF8yxLpStCAIAgCAicSUhfFcC5Yb26uP6+ZVG2sNKthrx748/l6/2bmCqqFSz9SnLhy7CAt+GKQsizHQvN/Nw/1Xa7Dw0qOHzS75c/l6FLjqqnUsvQztp7OjqInQzMD43ixaf/ANcEdIV3GTi7o0ZRUlZmqNscjDsxNLUNy/yzA3H3mDX0BbscZ/2RqywujIvsO1vhKf1n/AsnFw0PHCy1HYdrfCU/rP8AgTi4aDhZajsO1vhKf1n/AAJxcNBwstR2Ha3wlP6z/gTi4aDhZajsO1vhKf1n/AnFw0HCy1HYdrfCU/rP+BOLhoOFlqOw7W+Ep/Wf8CcXDQcLLUdh2t8JT+s/4E4uGg4WWp2j5G6wnWWnA6bvP5VHGQ0HCy1LxgvkzgoniaRxnmHckizGHpa3Xtusk9Vlr1cTKasuSM9Ogoc/Uva1jOEAQBAEAQBAEAQBAEAQBAEBF7R2JHKc2rXHeRx8oVVjNkUMTLP3S1Xr1Rt0cZOmrd6MamwywG73F/Vaw861aHZ+jCV6knL3dyMs9oTatFWJtjQAABYDcBwV9GKilGKskaDbbuzspICAIAgCAICHrcPRvOZpLCd9t3oVLith0K0s0Xlfu7v0N2ljpwVnzOKLDsbDdxLyOBFh6OKjDbCoUpZpvM/8foTVx85K0eRMq7NEIAgCAIAgCAIAgCAIAgCAICs7YxnHBMYBHLI9trhoFtQDYa3Oh6EB77DxZDUP5sB8cn8jxa9t9iOPVvQE+gCAIAgCAIAgCAIAgOHGwv0ICI2FiKKrc8RB9o7XLgBe992t+HFATCAIAgCAIAgCAIAgCAIAgIzbu3I6RgfLmOY2AaLkm1/IgMyhqRJGyQAgPY1wB3gOAIB9KA90AQBAEAQHnUuIY4jeGkj0ICp8n225qnnuefmyZMvatFr577h1BAXBAEAQGuH/AL8++P8AshQDjlC/ZVsMrNHZWuNuJa7T8NFINj3QGu6GodtCWZ8tS+nhjIDGtflGt7E62NgLny8EBIYC2xI6Samkk53m7ljyb3aHZTrxGrSPKgJDlAq3xUmaN7mOL2i7TY2N76jUICsOopo6FlbHUz59C5rnktsXW3Hfw33QF4w1tM1NNHKRZxBDrbrg2NvegMHFVI1xa+SsfTRgEFrX5c56b318ligKxh7azo65sMVQ+ogebXeSfqk6ZtxB4jehJsDaUhbDI4GxDHEHoIabIQULA9NLVOdLJUznmnsOXnHZXcbEX3aIC87ZpTLC9ge6Mkd23eLG+liN9redAa95NqEvlc8SPYI8pLGk2kvmFna8POoBsqpjLmOaHFhLSA4b2m2/zKQa2222OFhczaUss7fqiRxBN9R2pOX0oSXXCG0Xz0sckmr9QT02JF/RZCCs8oFbKKmGJkskbHtbcMcRqXkXNt+iAj8TsnoHtbFVTObIw9065FiL9XnFihJ3xLDNs98UkdTNJmuSHuJBLbXuL2IN+PpQg2TE+7QekAoChy1j62sljdUOgghuO0flzEHLqeNzc68B50B64P2q9lXJSOmM8epjeXZt2u++63DgQgLBjGpfHRyvjcWuAbZw3i72g28xKApNJQSvoX1nyqoEjS425x1rNNt97386ElvwNtJ89KHSHM5ri3NxIFiCevW3mQggOVKlP7KXO6x7Tm/qgjMc+/uje27ggLHg2idHTMLpHyc41jxmJ7QFje0bc9yEBD482xK2SKlhcWOktmcDY9s7K0AjUa3Jt1ICP2jJLs2ohtPJNFIO2bI4ncQHWvuOoIPvQGxQUAQHhXVIjjfIdzGlx8gF0BQNiRT17Zp5aiVjWXDWRuLRfLci26wBHWelAe3JP/xH+V/8iAm8ebafTQDmzZ8jsod/KALkjr3DzoCs7Yjko445o618k1xnY6XMDcXPa31AOmt9/BCS90O1WSRsfuzsa63RcA2QgoO2an5PtZ072PLA4HRvdDmg3S9gdevgoB6ubJtOtZII3MgjtcuH1QbnqzE6WF7KQbIIQGqoaKOiqHtq6YyxnvbrXFgTYjUA3FrjeLISXXCtfBNnMFOYQ2wzGNrc194Bb0WGl+hCDF5Sv8H/AJjf9UBWpNuB+z46OJkj5SADZptYOvpbffRAXnCuzXU9LHG7uhcu6i43I825AVLFLDHtJk88bn0/a27W4Fm2ItuuHdtbigPFtU2o2rFLC1xjGUXyEWs03vpoEJL/ALW7xL/Tf/aUIKhyVtIjnuCO2bvHUUBeJG3BHSCgNb4BqDTVElPKx4fIQ0aaAtzXv1dYQFyxdTySUkzIrl5AsBvIzAuA8rbhAUSn2pCzZ0lMWOZUOuD2h7Y57i5twGlj0KCS44Aic2iYHAtOZ5sQQbFxtvUkFdx+wmup7AnRnD/1CgOOVNhMkFgT2jtw6wgPblWYSILAnvm4fZQF6pu4b9ke5Aa02ls9tJWvfUQGaCQuc0gXtmN+kC4NxY8NUBacLbSppZC2npjFlbfOY2gb7WBbfXzoDJx0L0M1tdG/3tQEBslh+ZpRY3tJpb/mQEjyaNIpDcW/au3+RqA8+Uyje+nY5jS4Mfd1huBBF/JeyAk8GbRbNSsDWubzTWxnMN5a0XI6kBA8oGzpBNDVxtLxHlDgBuyuzNJ6jci6Ajtr1B2pUwthjeGMHbucLZQSC4mxtuGnSUBssBAcoDG2lS87FJFuzsc2/RcEIDXmHtqGgZPT1McjS4ktIbcXLcp8oNhYhAZ/JVC5onJaQDzdiQbG2e9jx3hASfKFsh88DXRgudE6+Uby0ixt0ncbeVAV/Zm2qKNjQaFxmAAIEYdd3UXG+p4WQGxII2lrSGgCwsMtrC2gtw8iA8ptpQNJa+WIEbw57QR5QSpyvQi6PSmq45L829j7b8rgbX3XsdOKNNd4TTPdQScEIDlAQGNdmSVFNzcQBdnabEgaC996AzMNUboaaKOQWe1tiLg8TxCAk0AQHACA5QFMwvyiQ1tSaZkUrHBrjmdlt2pAO434rPUw7hHM2YoVlJ2Rc1gMoQBAcZQgBNkBVsK49pa+Z8MIkDmtLgXtAD2ggFzbE9I0Nt6zVKEqauzFCrGbaRalhMoQBAY9TWRx2EkjGX3Bzmi/pKlJvuIukejZW5cwIy2vmuLW33vutbiosSedNXRSG0cjHkakNc029BUtNd5F0zIUEhAEACAj9ubZhpIjNO8MYNOsngGgak9QXqEHN2R5lJRV2c7E2tDVQtmgeHxu4jgeII3gjoKSg4uzJjJSV0Z68khAQuK8Sw0EImmDiC4Ma1gBLnEE21IA0BNyslOm6jsjxOagrsyNgbYirIGVEV8j76OFiCCQQR0ghRODhLKyYSUldEkvB6CA4sgOUB86Y4gY/bcrJDlY+oia91wMrSIw51zoLC5uVa0W1RTWhoVUnVszb3J/hyjpBM6jndOJC0PJfG4NLM1gDG0WPbcepaNapOdsysbVKEY3ylQh5VKyomMVJRMe4XOUuc51hvOmUdCzPCwirykYVXlJ2iicwJyjfLZzTTQ8zNZxGUktJb3TSDq0jXp3FY62HyLMnyMlKtndmjNx7j5mzy2JsfPTvFwy9g0XsC42JuTewHRw4xRoOpz7kTVrKHL1KxPyoVtPO2Kroo2FwacocQ7K42B3uHA6abllWGhKN4yMe/lF2ki+YwxRHQU/PSAuLjlYwb3OIvv4AAEk/wCy1qVJ1JWRmqVFBXZRTyoVkQimqaEMppu4c1xzEb7i+hNtbENutnhoO6jLmjDv5Lm1yLxiLFDKegNdG3nmFrHMF7Zg8tDTextvB3LXhScp5GZp1Mscxr+PlTr3RPqG0UZp43ZXvu85TpoTfrbrbiFs8LBPLm5mDfztmtyL9gfFbNowGVrDG5jsr2E3sbA3B4ggrWq0nTlYz06imrmkcD188Nc99NB8olyyAMvbQkXd5ujrVhVjFwSk7GnTbU3ZXNm4D5RzWVBpp4RFLZxaWk2Jb3TSHatIFz5juWpWw+SOZPkbFKvmeVolsX4hrYJWRUlEajMzNnucrdbFpsN+7e4b1jpU4SV5Sse5zknaKuQeHuUmY1jaOuphBI9waC0ntXEXaHNdfQ6ag8Qss8OsmaDueIV3myyViT5RMdHZxia2ESulDjcvsG5SBwBvvXihQ3l+Z6q1cnoZWCdv1lU2SSppmwR5WuiIzftMwJvcnda3pXmrCEeUXcmnKUubRVuSzFMdTVyMZRQUxfEZHPjvdxDm6bhp2xKz4ik4xu5XMdKopSaSLDinEtfFOYaSgM4DWu50k5TfhpYAg30zdfFYadOm1eUrGSc5p2ijAwdyjPqKr5HVwcxNdwGUm2ZoJLXB2rTYGxubr3Vw6jHPF3R4p1ryyyXM2GtU2DR/LrLmrYY9+WC/nc91/wAGhWODVoN+80cU/tJGZDie2Gy2/b3NL5j/APUV5dP/AOj/AD/vzPaqf8P+CM5DpMu0JGnTNA8W6w9h/Ve8Xzh8zxhvGbDx1jwUUjKeKLn6mS1mXsG5jlbe2pJO5o/DS+rRoZ1mbsjYqVcrsu8jNi8o0wq20e0KYU73kBrmk2Bd3FwSdDuzA7/Pb3PDrLmg7nmNZ5sslYsWOsXx7Oha9zeckkJEcd7XtvJPBo09IWKjSdR2MlSooK5FYCxbW1sn7akEULmFzZhnANiAAM181779NxXqtShBcnzPNKpKXejBxxV1L6trI9lip+T2dHK8uLDmAJIbo0kHTUkgjyL1SUVG7la55qOTlyjex4cmeKIn1c9O6kbS1EpJfkLsrnx3Dmlju4cO23b7Feq9JqKle6Io1E5NWszLx/yjPoKj5PHA15yNdne427YkWygdXSvNHDqpHM2TVrZHaxGjlSqaedsW0KMRA2JLSQ5rSSM1iSHDQ7jwK98LGSvBnnfyi7TRYuVPbLKejY59PHUskla3JJu7lzg4ab9PxWLDwcpcnYyVpqMeauZeCNuRybNZUmOOmjYH3YzuWNYTe2nVdeasGqmXvJpzThm7ioRcqdXUTOFHQ89GzUjti8tvoSW6Mv0arO8LGK+1IxKvKT+yi94r2xPTQNkgpnVMjnBpY0ntbg9to0kgEW4b1rU4Rk7N2M85OKulco1TymVtLIwV1CI2P3ZSQ6wtmIuSHEXGmm8LZWGhNfYkYHXlF/aRtKmna9jXtN2vaHNPSCLg+habVuRtI+ecbxsdtuVspyxuqIg83tZhEYeb8LNvqrSjdUVbQ0KiTq8zceBaKhhjkjoJmytzBz8soflJFhe264b+BWhWc205o26ailaJqvka/eh/pS+9q3MV5Zq4bxscn/7+P9Wo/Olbyf0FLzRyi3i26JJdI89O8E7ubaGB3mzNelDnRsveKvKrdnPK9O1+043Mc17TDFq0gju38R5kwytTYrv7aLFy807zFSSC+Rrntd9pzWlv4NcsWDau0e8UnZMiG0ny+khNXtimiiYGkRFkYdGWtLbEZmnMASOvrWS+7k8sHci2eKvItOOdnCn2AYWv5xrBEA+1sw51pBsOpYKMs1e/UyVValYqWFv/AC9tH+t+WBZ6nnx/3UxQ8llg5BO8VX9Vv9qxYzxI94XwsrHI/wDvZ39OX+4LNifK/Qx0PMZ1wF+//wDOqf7ZUreR8kKfnfqTmOsU1Mm0xQMndSQh8bHPYcru3DSXl2hFr6AEBY6NKKp52rs91KknUyJ2K5tfZwp9twRNlkmAnpjnkfmcSXMJu7is0ZZqLdvRmOUbVUuhO8vvfaT7EvvYsWC7me8V6GzcMf4Cn/6dn9gWnU8b6mzDwo09yFf493/TO/vjW/jPB8zUw/mMlds4jqavaxoTUvpIBK5l43ZHdq0m5dobuIsNbajQ8fEKcYUs9rs9SqSlUy3siH2JSCHEDI2vfIGTkB73ZnO7Q6udxKyTd6F/ceYq1axv1VhvGmcWATYjgjOoBiaR1WLyPQVv0+WHbNSfOskVXZ+xJDtEbNNzG2ru5p3FrL3f54h+IWZzW73nu/3/ACYVF58npcmsFO5rEL2bg6apZ5u3cPcFjq86F+h7pu1ZnXlLdJBtoS5gwnmnxyObdrQLNzW4hpBNlOHtKjYVrqrclpMLsq6mKWo2zTyzEtEYibHmNiXNDcr+m/BeN64RaUOR73alK7lzOvL5A7nKV+uTI9vUHXafxHuTBvk0Ril3F+wJtunmpKaOKWMyMp2Zow4Z2ZWta7M3eADpcrWrQkpNtepsUpRcUloa9mxBU7Q2q6jdVSUkDZJGAROyOIjzaZhYlzrcdOpbSpxp0s1rs188p1Mt7Ii8EwCPb/NhznBk1Q0OcbucAHi7jxJ3kr3Wd6F/cjxS839Ry1fvMf0Y/wC56jCeX8xivEe3Lx/jo/8ApW/9yVMH4Pn/AETifMXQs/LV+7ab+sz/ALUiw4TxvoZcT4EeWH4HPwzI1l82SY2HECRxI9AKmo0sQr+4in5BE8ie26eD5S2aWOJz+bLS9wbmAzggE7yLjTrXvFwlK1keMNJK9yx8sGK6ijbDFTu5szZy6QAEgNy9q2+gJvv6liwtKM7uXoZcRUcUkjX/ACgbM5qChlNVLVvnje5zpJS8N0jNmXJyjtj6B0LZoSu5K1rGvWjZR53N04ZP/g6b+hF/Y1aE/E+pux8KMDa/J1Q1Mz55WPMkhu4iR4FwANwOmgCmOInFWREqUJO7RI4ZwpTUHOfJ2ubzuXNme53c3tv3d0V5qVZT8RMKcYdxi7AwLR0c3PwNeJMpbcyOIs619CeoKZ1pzVmRGnGLujnZmBaOCp+VRteJbuNzI4i775tCbcSkq05RyvuCpxTuiA5UdrbOY+GGugfKS0ua+OwdGL235mmx10ud27csuHhUabgzHWlBcpI1WaKGqro4tnQytjJYLPN3aHt5HanK23Xw61uXlGDc2a1lKayI+jtobPjnidFMwSRuFi124/oetVSk4u6LBpNWZTuxLs7NfLLb+XnTb9fxWxxVQw8PAsu0MOwTUoo3tPMBrGhoc64DLZRmvfSw4rCqklLMu8yuCccvoYVHgmkipZaRjXiGZ2Z4L3Ek9qNDe47lq9OtNyUn3ohU4qOX0MrDWGKeha9tO1zRIQXZnF2oFhvUTqSnzkTGCj3GHsLA1JSTc/C14kIcLmRxFnb9DopnWnJZWRGnGLujjZuBaOCp+VxseJsz3XMjiLvBDtCbfWKSrzlHK+4hUoqWb1PTEuCqOucHzxnOBbOxxa63QbaHzgpTrThyTE6UZ95HbK5MaCCRkrWSPexwc0vkdo4G4Nm2BsddV7liaklY8xoQTuSmJsH0tc5jqhrnGMENyvc3R1r7t+4LHTqyh4T3KnGXeS9HRtjibEy+RjQ0XOtgLDXyLw227npKysQWG8DUlFIZadj2vLCy7pHO7UkHcT1BZJ15zVpHmNOMXdHTEWAaKskMssZEh3vY4tLraC/Am3GymFecFZMidKMndnlsLk6oaWVs0bHmRhu1z5HGxta9hYbr8FM8ROSsyI0YRd0W1YDKV9+DaU1ny4tdz+YOvnda4ZkHa7u5WXfSyZPQ8ZI5s3qZEeGqcVjq0MPPublLsxtawF8u69gBded5LLk9CcizZvUwo8D0jav5aGvE+cvvndbMQQe13W1K9b6eXL6EbuN83qZ2IsN01awMqI8+XuXAkOb02cNfNuXmFSUHeInCMu8g9lcmNBBI2VrZHOY4ObmkdoQbg9rb8VlliaklY8RoQTuWTbex4auIwzsD2HW2oII3EEag9YWGE3B3RklFSVmQ2G8B0lFKZoRJnLS27nk2BtcW0HAb7rJUrzmrM8wpRg7o6Yg5PaGrkMskbmyO7p0bi3N1kbieuyQxE4KyZEqMJO7OcP8AJ/RUcomiY8yNvZz3uNrix00G7qSdec1ZiNGEXdHpiDAtHWTc9Ox5flDbiRwFhe2gPWVEK84KyJlSjLmztiTBFJXSCWoa9zwwMBa9ze1BJ3A9LikK04K0RKnGTuzMxBhqCsiZDO1zmMcHNAcQbhpaNR1ErzCpKDuj1KCkrMyNhbGipIWwQgiNpNgSSdSSdT1lRObm7sRioqyK1W8luzpJDIY3tzG5Yx5DDffpwHULLMsTUStcxuhBu5YNuYdp6uIRTx52t7nUhzTa1w4G+70rFCpKDujJKCkrMrEXJLs4G5bK4dBlNv8A22P4rNxVQxcPAutNSMjY1jG2axoa0a6ACwGvUtdtvmZkrHuoJCAIAgKjyj/4dZqPiMVXuMDkp73J5V6xHeRR7i+rXMwQBAEAQBAEAQBAEAQBAEAQBAEAQBAEAQBAEAQBAEAQBAEAQBAEAQH/2Q==" id="37" name="Google Shape;37;p5"/>
          <p:cNvSpPr/>
          <p:nvPr/>
        </p:nvSpPr>
        <p:spPr>
          <a:xfrm>
            <a:off x="566616" y="160338"/>
            <a:ext cx="37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Felipe\Desktop\download.jpg" id="38" name="Google Shape;38;p5"/>
          <p:cNvPicPr preferRelativeResize="0"/>
          <p:nvPr/>
        </p:nvPicPr>
        <p:blipFill rotWithShape="1">
          <a:blip r:embed="rId1">
            <a:alphaModFix/>
          </a:blip>
          <a:srcRect b="35207" l="0" r="-3691" t="0"/>
          <a:stretch/>
        </p:blipFill>
        <p:spPr>
          <a:xfrm>
            <a:off x="10380786" y="312739"/>
            <a:ext cx="1455172" cy="50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7259" y="347068"/>
            <a:ext cx="1286607" cy="36697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/>
          <p:nvPr/>
        </p:nvSpPr>
        <p:spPr>
          <a:xfrm>
            <a:off x="331417" y="6537132"/>
            <a:ext cx="48792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0C0C0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EMC 500</a:t>
            </a:r>
            <a:r>
              <a:rPr lang="pt-BR" sz="1200">
                <a:solidFill>
                  <a:srgbClr val="0C0C0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3 Tecnologia e Desenvolvimento</a:t>
            </a:r>
            <a:endParaRPr/>
          </a:p>
        </p:txBody>
      </p:sp>
      <p:sp>
        <p:nvSpPr>
          <p:cNvPr id="41" name="Google Shape;41;p5"/>
          <p:cNvSpPr txBox="1"/>
          <p:nvPr/>
        </p:nvSpPr>
        <p:spPr>
          <a:xfrm>
            <a:off x="11074350" y="6537132"/>
            <a:ext cx="733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C0C0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‹#›</a:t>
            </a:fld>
            <a:endParaRPr b="0" i="0" sz="1200" u="none" cap="none" strike="noStrike">
              <a:solidFill>
                <a:srgbClr val="FF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C0C0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2" name="Google Shape;42;p5"/>
          <p:cNvSpPr/>
          <p:nvPr/>
        </p:nvSpPr>
        <p:spPr>
          <a:xfrm flipH="1" rot="10800000">
            <a:off x="384150" y="928675"/>
            <a:ext cx="11423700" cy="16800"/>
          </a:xfrm>
          <a:prstGeom prst="rect">
            <a:avLst/>
          </a:prstGeom>
          <a:solidFill>
            <a:srgbClr val="02326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/>
          <p:nvPr/>
        </p:nvSpPr>
        <p:spPr>
          <a:xfrm flipH="1" rot="10800000">
            <a:off x="384150" y="6520332"/>
            <a:ext cx="11423700" cy="16800"/>
          </a:xfrm>
          <a:prstGeom prst="rect">
            <a:avLst/>
          </a:prstGeom>
          <a:solidFill>
            <a:srgbClr val="02326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/>
          <p:nvPr/>
        </p:nvSpPr>
        <p:spPr>
          <a:xfrm>
            <a:off x="1845425" y="0"/>
            <a:ext cx="8196300" cy="89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9"/>
          <p:cNvSpPr/>
          <p:nvPr/>
        </p:nvSpPr>
        <p:spPr>
          <a:xfrm>
            <a:off x="282150" y="6573950"/>
            <a:ext cx="11627700" cy="3693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9"/>
          <p:cNvSpPr txBox="1"/>
          <p:nvPr/>
        </p:nvSpPr>
        <p:spPr>
          <a:xfrm>
            <a:off x="1453487" y="318239"/>
            <a:ext cx="898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rPr>
              <a:t>EMC </a:t>
            </a:r>
            <a:r>
              <a:rPr b="1" lang="pt-BR" sz="1800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rPr>
              <a:t>5003</a:t>
            </a:r>
            <a:r>
              <a:rPr b="1" i="0" lang="pt-BR" sz="1800" u="none" cap="none" strike="noStrike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b="1" lang="pt-BR" sz="1800">
                <a:solidFill>
                  <a:srgbClr val="02326A"/>
                </a:solidFill>
                <a:latin typeface="Open Sans"/>
                <a:ea typeface="Open Sans"/>
                <a:cs typeface="Open Sans"/>
                <a:sym typeface="Open Sans"/>
              </a:rPr>
              <a:t>TECNOLOGIA E DESENVOLVIMENTO</a:t>
            </a:r>
            <a:endParaRPr b="1" i="0" sz="1800" u="none" cap="none" strike="noStrike">
              <a:solidFill>
                <a:srgbClr val="0232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" name="Google Shape;66;p9"/>
          <p:cNvSpPr txBox="1"/>
          <p:nvPr/>
        </p:nvSpPr>
        <p:spPr>
          <a:xfrm>
            <a:off x="998025" y="1936754"/>
            <a:ext cx="6010200" cy="18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pt-BR" sz="3600">
                <a:solidFill>
                  <a:srgbClr val="0C0C0C"/>
                </a:solidFill>
                <a:latin typeface="Open Sans"/>
                <a:ea typeface="Open Sans"/>
                <a:cs typeface="Open Sans"/>
                <a:sym typeface="Open Sans"/>
              </a:rPr>
              <a:t>Avanço Tecnológico e a Marginalização Social</a:t>
            </a:r>
            <a:endParaRPr b="1" i="0" sz="3600" u="none" cap="none" strike="noStrike">
              <a:solidFill>
                <a:srgbClr val="0C0C0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" name="Google Shape;67;p9"/>
          <p:cNvSpPr txBox="1"/>
          <p:nvPr/>
        </p:nvSpPr>
        <p:spPr>
          <a:xfrm>
            <a:off x="998025" y="3983823"/>
            <a:ext cx="6224100" cy="20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0C0C0C"/>
                </a:solidFill>
                <a:latin typeface="Open Sans"/>
                <a:ea typeface="Open Sans"/>
                <a:cs typeface="Open Sans"/>
                <a:sym typeface="Open Sans"/>
              </a:rPr>
              <a:t>EQUIPE:</a:t>
            </a:r>
            <a:endParaRPr b="1" i="0" sz="1800" u="none" cap="none" strike="noStrike">
              <a:solidFill>
                <a:srgbClr val="0C0C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0C0C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rgbClr val="0C0C0C"/>
                </a:solidFill>
                <a:latin typeface="Open Sans"/>
                <a:ea typeface="Open Sans"/>
                <a:cs typeface="Open Sans"/>
                <a:sym typeface="Open Sans"/>
              </a:rPr>
              <a:t>João Dell’Acqua</a:t>
            </a:r>
            <a:endParaRPr sz="1800">
              <a:solidFill>
                <a:srgbClr val="0C0C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rgbClr val="0C0C0C"/>
                </a:solidFill>
                <a:latin typeface="Open Sans"/>
                <a:ea typeface="Open Sans"/>
                <a:cs typeface="Open Sans"/>
                <a:sym typeface="Open Sans"/>
              </a:rPr>
              <a:t>Rafael Hoffmann</a:t>
            </a:r>
            <a:endParaRPr b="0" i="0" sz="1800" u="none" cap="none" strike="noStrike">
              <a:solidFill>
                <a:srgbClr val="0C0C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C0C0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idx="1" type="body"/>
          </p:nvPr>
        </p:nvSpPr>
        <p:spPr>
          <a:xfrm>
            <a:off x="1074616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pt-BR"/>
              <a:t>Êxodo rural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pt-BR"/>
              <a:t>Crescimento desordenado das cidades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Exército de desempregados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8"/>
          <p:cNvSpPr txBox="1"/>
          <p:nvPr>
            <p:ph type="title"/>
          </p:nvPr>
        </p:nvSpPr>
        <p:spPr>
          <a:xfrm>
            <a:off x="1074616" y="1148835"/>
            <a:ext cx="9960600" cy="683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Como Tecnologia e sociedade se relacionam?</a:t>
            </a:r>
            <a:endParaRPr/>
          </a:p>
        </p:txBody>
      </p:sp>
      <p:sp>
        <p:nvSpPr>
          <p:cNvPr id="140" name="Google Shape;140;p18"/>
          <p:cNvSpPr txBox="1"/>
          <p:nvPr>
            <p:ph idx="2" type="body"/>
          </p:nvPr>
        </p:nvSpPr>
        <p:spPr>
          <a:xfrm>
            <a:off x="6510896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Habitação, Saúde, Educação, Saneamento e etc.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Baixo valor da força de trabalho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Empregados sem possibilidade de melhorias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Marginalização social</a:t>
            </a:r>
            <a:endParaRPr/>
          </a:p>
        </p:txBody>
      </p:sp>
      <p:sp>
        <p:nvSpPr>
          <p:cNvPr id="141" name="Google Shape;141;p18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Sociedade x Tecnologia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idx="1" type="body"/>
          </p:nvPr>
        </p:nvSpPr>
        <p:spPr>
          <a:xfrm>
            <a:off x="1074616" y="183221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84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Imperialismo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política de expansão e domínio territorial, cultural e econômico de uma nação dominante sobre outras.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Países desenvolvidos detentores do desenvolvimento técnico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9"/>
          <p:cNvSpPr txBox="1"/>
          <p:nvPr>
            <p:ph type="title"/>
          </p:nvPr>
        </p:nvSpPr>
        <p:spPr>
          <a:xfrm>
            <a:off x="1074616" y="1148835"/>
            <a:ext cx="9960600" cy="683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Como Tecnologia e sociedade se relacionam?</a:t>
            </a:r>
            <a:endParaRPr/>
          </a:p>
        </p:txBody>
      </p:sp>
      <p:sp>
        <p:nvSpPr>
          <p:cNvPr id="148" name="Google Shape;148;p19"/>
          <p:cNvSpPr txBox="1"/>
          <p:nvPr>
            <p:ph idx="2" type="body"/>
          </p:nvPr>
        </p:nvSpPr>
        <p:spPr>
          <a:xfrm>
            <a:off x="6510896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84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Marginalização de países colônia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Problemas atuais:</a:t>
            </a:r>
            <a:endParaRPr/>
          </a:p>
          <a:p>
            <a:pPr indent="-396240" lvl="1" marL="914400" rtl="0" algn="l">
              <a:spcBef>
                <a:spcPts val="0"/>
              </a:spcBef>
              <a:spcAft>
                <a:spcPts val="0"/>
              </a:spcAft>
              <a:buSzPts val="2640"/>
              <a:buChar char="-"/>
            </a:pPr>
            <a:r>
              <a:rPr lang="pt-BR"/>
              <a:t>Desigualdade entre países (influência)</a:t>
            </a:r>
            <a:endParaRPr/>
          </a:p>
          <a:p>
            <a:pPr indent="-396240" lvl="1" marL="914400" rtl="0" algn="l">
              <a:spcBef>
                <a:spcPts val="0"/>
              </a:spcBef>
              <a:spcAft>
                <a:spcPts val="0"/>
              </a:spcAft>
              <a:buSzPts val="2640"/>
              <a:buChar char="-"/>
            </a:pPr>
            <a:r>
              <a:rPr lang="pt-BR"/>
              <a:t>Migração e marginalização</a:t>
            </a:r>
            <a:endParaRPr/>
          </a:p>
        </p:txBody>
      </p:sp>
      <p:sp>
        <p:nvSpPr>
          <p:cNvPr id="149" name="Google Shape;149;p19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Sociedade x Tecnologia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>
            <p:ph type="title"/>
          </p:nvPr>
        </p:nvSpPr>
        <p:spPr>
          <a:xfrm>
            <a:off x="1074616" y="1148835"/>
            <a:ext cx="9960600" cy="683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Como Tecnologia e sociedade se relacionam?</a:t>
            </a:r>
            <a:endParaRPr/>
          </a:p>
        </p:txBody>
      </p:sp>
      <p:sp>
        <p:nvSpPr>
          <p:cNvPr id="155" name="Google Shape;155;p20"/>
          <p:cNvSpPr txBox="1"/>
          <p:nvPr>
            <p:ph idx="2" type="body"/>
          </p:nvPr>
        </p:nvSpPr>
        <p:spPr>
          <a:xfrm>
            <a:off x="1074621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-"/>
            </a:pPr>
            <a:r>
              <a:rPr lang="pt-BR"/>
              <a:t>Diferença entre os países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-"/>
            </a:pPr>
            <a:r>
              <a:rPr lang="pt-BR"/>
              <a:t>Imperialismo não é o único fator</a:t>
            </a:r>
            <a:endParaRPr/>
          </a:p>
        </p:txBody>
      </p:sp>
      <p:sp>
        <p:nvSpPr>
          <p:cNvPr id="156" name="Google Shape;156;p20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Sociedade x Tecnologia</a:t>
            </a:r>
            <a:endParaRPr/>
          </a:p>
        </p:txBody>
      </p:sp>
      <p:pic>
        <p:nvPicPr>
          <p:cNvPr id="157" name="Google Shape;15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6021" y="2267585"/>
            <a:ext cx="6361181" cy="3266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>
            <p:ph idx="1" type="body"/>
          </p:nvPr>
        </p:nvSpPr>
        <p:spPr>
          <a:xfrm>
            <a:off x="1074616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pt-BR" sz="2000"/>
              <a:t>U</a:t>
            </a:r>
            <a:r>
              <a:rPr lang="pt-BR" sz="2000"/>
              <a:t>sado como ferramenta de dominação, não inclusivo, motriz de desigualdades sociais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pt-BR" sz="2000"/>
              <a:t>O progresso técnico é responsável também pelo combate, associado a políticas sociais e mudanças culturais</a:t>
            </a:r>
            <a:endParaRPr sz="2000"/>
          </a:p>
        </p:txBody>
      </p:sp>
      <p:sp>
        <p:nvSpPr>
          <p:cNvPr id="163" name="Google Shape;163;p21"/>
          <p:cNvSpPr txBox="1"/>
          <p:nvPr>
            <p:ph type="title"/>
          </p:nvPr>
        </p:nvSpPr>
        <p:spPr>
          <a:xfrm>
            <a:off x="1074616" y="1148835"/>
            <a:ext cx="9960600" cy="683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Quando o progresso técnico causa marginalização?</a:t>
            </a:r>
            <a:endParaRPr/>
          </a:p>
        </p:txBody>
      </p:sp>
      <p:sp>
        <p:nvSpPr>
          <p:cNvPr id="164" name="Google Shape;164;p21"/>
          <p:cNvSpPr txBox="1"/>
          <p:nvPr>
            <p:ph idx="2" type="body"/>
          </p:nvPr>
        </p:nvSpPr>
        <p:spPr>
          <a:xfrm>
            <a:off x="6510896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pt-BR" sz="2000"/>
              <a:t>“Nos últimos 40 anos fomos rodeados por mais objetos do que nos precedentes 40 mil anos” (Santos, 1996) 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Char char="-"/>
            </a:pPr>
            <a:r>
              <a:rPr lang="pt-BR" sz="2000"/>
              <a:t>Como seria sua vida sem esses objetos? </a:t>
            </a:r>
            <a:endParaRPr sz="2000"/>
          </a:p>
        </p:txBody>
      </p:sp>
      <p:sp>
        <p:nvSpPr>
          <p:cNvPr id="165" name="Google Shape;165;p21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Sociedade x Tecnologia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/>
          <p:nvPr>
            <p:ph idx="1" type="body"/>
          </p:nvPr>
        </p:nvSpPr>
        <p:spPr>
          <a:xfrm>
            <a:off x="1074616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84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pt-BR">
                <a:solidFill>
                  <a:schemeClr val="dk2"/>
                </a:solidFill>
              </a:rPr>
              <a:t>Revolução digital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pt-BR">
                <a:solidFill>
                  <a:schemeClr val="dk2"/>
                </a:solidFill>
              </a:rPr>
              <a:t>Ainda não há acesso total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pt-BR">
                <a:solidFill>
                  <a:schemeClr val="dk2"/>
                </a:solidFill>
              </a:rPr>
              <a:t>Possibilidade de combate à marginalização através da informação (Demo, 2017)</a:t>
            </a:r>
            <a:endParaRPr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71" name="Google Shape;171;p22"/>
          <p:cNvSpPr txBox="1"/>
          <p:nvPr>
            <p:ph type="title"/>
          </p:nvPr>
        </p:nvSpPr>
        <p:spPr>
          <a:xfrm>
            <a:off x="1074616" y="1148835"/>
            <a:ext cx="9960600" cy="683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cenário atual</a:t>
            </a:r>
            <a:endParaRPr/>
          </a:p>
        </p:txBody>
      </p:sp>
      <p:sp>
        <p:nvSpPr>
          <p:cNvPr id="172" name="Google Shape;172;p22"/>
          <p:cNvSpPr txBox="1"/>
          <p:nvPr>
            <p:ph idx="2" type="body"/>
          </p:nvPr>
        </p:nvSpPr>
        <p:spPr>
          <a:xfrm>
            <a:off x="6510896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2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Marginalização digital</a:t>
            </a:r>
            <a:endParaRPr/>
          </a:p>
        </p:txBody>
      </p:sp>
      <p:pic>
        <p:nvPicPr>
          <p:cNvPr id="174" name="Google Shape;17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0099" y="1448825"/>
            <a:ext cx="6666401" cy="47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Exclusão digital em números</a:t>
            </a:r>
            <a:endParaRPr/>
          </a:p>
        </p:txBody>
      </p:sp>
      <p:sp>
        <p:nvSpPr>
          <p:cNvPr id="180" name="Google Shape;180;p23"/>
          <p:cNvSpPr txBox="1"/>
          <p:nvPr>
            <p:ph idx="1" type="body"/>
          </p:nvPr>
        </p:nvSpPr>
        <p:spPr>
          <a:xfrm>
            <a:off x="534725" y="1264350"/>
            <a:ext cx="5380200" cy="43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Consequências da marginalização digital: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Falta de acesso à informação: alienação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Desemprego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Pouco acesso a comunicação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Dificuldade na utilização de serviços básicos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181" name="Google Shape;18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0099" y="1448825"/>
            <a:ext cx="6666401" cy="47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Exclusão digital em números</a:t>
            </a:r>
            <a:endParaRPr/>
          </a:p>
        </p:txBody>
      </p:sp>
      <p:pic>
        <p:nvPicPr>
          <p:cNvPr id="187" name="Google Shape;18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950" y="1079500"/>
            <a:ext cx="9384050" cy="525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Exclusão digital em números</a:t>
            </a:r>
            <a:endParaRPr/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0588" y="1039928"/>
            <a:ext cx="9230825" cy="523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Exclusão digital em números</a:t>
            </a:r>
            <a:endParaRPr/>
          </a:p>
        </p:txBody>
      </p:sp>
      <p:pic>
        <p:nvPicPr>
          <p:cNvPr id="199" name="Google Shape;1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6525" y="1049525"/>
            <a:ext cx="5304601" cy="535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Exclusão digital em números</a:t>
            </a:r>
            <a:endParaRPr/>
          </a:p>
        </p:txBody>
      </p:sp>
      <p:pic>
        <p:nvPicPr>
          <p:cNvPr id="205" name="Google Shape;20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0588" y="1039928"/>
            <a:ext cx="9230825" cy="523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/>
          <p:nvPr>
            <p:ph idx="1" type="body"/>
          </p:nvPr>
        </p:nvSpPr>
        <p:spPr>
          <a:xfrm>
            <a:off x="1074625" y="1832225"/>
            <a:ext cx="8243700" cy="43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Definições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Sociedade x tecnologia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Marginalização digital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Exclusão digital em números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Inteligência Artificial: o futuro do desemprego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Conclusão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Referências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" name="Google Shape;73;p10"/>
          <p:cNvSpPr txBox="1"/>
          <p:nvPr>
            <p:ph type="title"/>
          </p:nvPr>
        </p:nvSpPr>
        <p:spPr>
          <a:xfrm>
            <a:off x="1074616" y="1148835"/>
            <a:ext cx="9960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AGENDA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Exclusão digital em números</a:t>
            </a:r>
            <a:endParaRPr/>
          </a:p>
        </p:txBody>
      </p:sp>
      <p:pic>
        <p:nvPicPr>
          <p:cNvPr id="211" name="Google Shape;2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137" y="1444549"/>
            <a:ext cx="6679674" cy="44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Exclusão digital em números</a:t>
            </a:r>
            <a:endParaRPr/>
          </a:p>
        </p:txBody>
      </p:sp>
      <p:pic>
        <p:nvPicPr>
          <p:cNvPr id="217" name="Google Shape;2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0588" y="1039928"/>
            <a:ext cx="9230825" cy="523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Exclusão digital em números</a:t>
            </a:r>
            <a:endParaRPr/>
          </a:p>
        </p:txBody>
      </p:sp>
      <p:pic>
        <p:nvPicPr>
          <p:cNvPr id="223" name="Google Shape;22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188" y="1029950"/>
            <a:ext cx="5997576" cy="536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Exclusão digital em números</a:t>
            </a:r>
            <a:endParaRPr/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850" y="1022875"/>
            <a:ext cx="9940251" cy="54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Exclusão digital em números</a:t>
            </a:r>
            <a:endParaRPr/>
          </a:p>
        </p:txBody>
      </p:sp>
      <p:sp>
        <p:nvSpPr>
          <p:cNvPr id="235" name="Google Shape;235;p32"/>
          <p:cNvSpPr txBox="1"/>
          <p:nvPr>
            <p:ph idx="1" type="body"/>
          </p:nvPr>
        </p:nvSpPr>
        <p:spPr>
          <a:xfrm>
            <a:off x="963353" y="1595725"/>
            <a:ext cx="4720500" cy="43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Perfis de exclusão: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Pessoas de baixa renda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Baixa escolaridade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Moradores de áreas rurais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Idosos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236" name="Google Shape;23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9475" y="1933000"/>
            <a:ext cx="5363200" cy="357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pic>
        <p:nvPicPr>
          <p:cNvPr id="242" name="Google Shape;24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475" y="1767887"/>
            <a:ext cx="5859876" cy="390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4650" y="1767900"/>
            <a:ext cx="5059015" cy="3906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249" name="Google Shape;249;p34"/>
          <p:cNvSpPr txBox="1"/>
          <p:nvPr>
            <p:ph idx="1" type="body"/>
          </p:nvPr>
        </p:nvSpPr>
        <p:spPr>
          <a:xfrm>
            <a:off x="907275" y="4794075"/>
            <a:ext cx="1029540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1956 - “Máquinas serão capazes, em 20 anos, de fazer qualquer trabalho que um homem pode fazer”, Herbert Simon, vencedor do Prêmio Nobel de economia</a:t>
            </a:r>
            <a:endParaRPr/>
          </a:p>
        </p:txBody>
      </p:sp>
      <p:pic>
        <p:nvPicPr>
          <p:cNvPr id="250" name="Google Shape;25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4125" y="1314000"/>
            <a:ext cx="5829300" cy="34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256" name="Google Shape;256;p35"/>
          <p:cNvSpPr txBox="1"/>
          <p:nvPr>
            <p:ph idx="1" type="body"/>
          </p:nvPr>
        </p:nvSpPr>
        <p:spPr>
          <a:xfrm>
            <a:off x="794200" y="1365075"/>
            <a:ext cx="102954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Como a IA é diferente?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257" name="Google Shape;25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625" y="2491025"/>
            <a:ext cx="4258548" cy="336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3950" y="2386573"/>
            <a:ext cx="4770304" cy="357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desemprego1q</a:t>
            </a:r>
            <a:endParaRPr/>
          </a:p>
        </p:txBody>
      </p:sp>
      <p:sp>
        <p:nvSpPr>
          <p:cNvPr id="264" name="Google Shape;264;p36"/>
          <p:cNvSpPr txBox="1"/>
          <p:nvPr>
            <p:ph idx="1" type="body"/>
          </p:nvPr>
        </p:nvSpPr>
        <p:spPr>
          <a:xfrm>
            <a:off x="948299" y="1581500"/>
            <a:ext cx="10295400" cy="43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Exemplos de usos de IA e o que eles substituem: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Reconhecimento de imagens -&gt; radiologistas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Compreensão de textos -&gt; advogados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Geração de textos -&gt; jornalistas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270" name="Google Shape;270;p37"/>
          <p:cNvSpPr txBox="1"/>
          <p:nvPr>
            <p:ph idx="1" type="body"/>
          </p:nvPr>
        </p:nvSpPr>
        <p:spPr>
          <a:xfrm>
            <a:off x="963350" y="1595725"/>
            <a:ext cx="10295400" cy="29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Dois tipos de tecnologia: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1) </a:t>
            </a:r>
            <a:r>
              <a:rPr lang="pt-BR"/>
              <a:t>as que substituem o trabalhador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2) as que aumentam suas capacidades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p37"/>
          <p:cNvSpPr txBox="1"/>
          <p:nvPr/>
        </p:nvSpPr>
        <p:spPr>
          <a:xfrm>
            <a:off x="1095575" y="5065250"/>
            <a:ext cx="10187400" cy="9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Definições</a:t>
            </a:r>
            <a:endParaRPr/>
          </a:p>
        </p:txBody>
      </p:sp>
      <p:sp>
        <p:nvSpPr>
          <p:cNvPr id="79" name="Google Shape;79;p11"/>
          <p:cNvSpPr/>
          <p:nvPr/>
        </p:nvSpPr>
        <p:spPr>
          <a:xfrm>
            <a:off x="1247175" y="4643450"/>
            <a:ext cx="9615600" cy="399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1"/>
          <p:cNvSpPr txBox="1"/>
          <p:nvPr/>
        </p:nvSpPr>
        <p:spPr>
          <a:xfrm>
            <a:off x="1247163" y="3683450"/>
            <a:ext cx="18717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/>
              <a:t>Desenvolvimento </a:t>
            </a:r>
            <a:r>
              <a:rPr b="1" lang="pt-BR" sz="1500"/>
              <a:t>tecnológico</a:t>
            </a:r>
            <a:endParaRPr b="1" sz="1500"/>
          </a:p>
        </p:txBody>
      </p:sp>
      <p:sp>
        <p:nvSpPr>
          <p:cNvPr id="81" name="Google Shape;81;p11"/>
          <p:cNvSpPr txBox="1"/>
          <p:nvPr/>
        </p:nvSpPr>
        <p:spPr>
          <a:xfrm>
            <a:off x="3342663" y="3683450"/>
            <a:ext cx="18717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/>
              <a:t>Aumento da produtividade</a:t>
            </a:r>
            <a:endParaRPr b="1" sz="1500"/>
          </a:p>
        </p:txBody>
      </p:sp>
      <p:sp>
        <p:nvSpPr>
          <p:cNvPr id="82" name="Google Shape;82;p11"/>
          <p:cNvSpPr txBox="1"/>
          <p:nvPr/>
        </p:nvSpPr>
        <p:spPr>
          <a:xfrm>
            <a:off x="5438163" y="3683450"/>
            <a:ext cx="18717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/>
              <a:t>Diminuição de preços</a:t>
            </a:r>
            <a:endParaRPr b="1" sz="1500"/>
          </a:p>
        </p:txBody>
      </p:sp>
      <p:sp>
        <p:nvSpPr>
          <p:cNvPr id="83" name="Google Shape;83;p11"/>
          <p:cNvSpPr txBox="1"/>
          <p:nvPr/>
        </p:nvSpPr>
        <p:spPr>
          <a:xfrm>
            <a:off x="7119338" y="3683450"/>
            <a:ext cx="18717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/>
              <a:t>Crescimento </a:t>
            </a:r>
            <a:r>
              <a:rPr b="1" lang="pt-BR" sz="1500"/>
              <a:t>econômico</a:t>
            </a:r>
            <a:r>
              <a:rPr b="1" lang="pt-BR" sz="1500"/>
              <a:t> </a:t>
            </a:r>
            <a:endParaRPr b="1" sz="1500"/>
          </a:p>
        </p:txBody>
      </p:sp>
      <p:sp>
        <p:nvSpPr>
          <p:cNvPr id="84" name="Google Shape;84;p11"/>
          <p:cNvSpPr txBox="1"/>
          <p:nvPr/>
        </p:nvSpPr>
        <p:spPr>
          <a:xfrm>
            <a:off x="8991038" y="3683450"/>
            <a:ext cx="18717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/>
              <a:t>Melhoria na qualidade de vida</a:t>
            </a:r>
            <a:endParaRPr b="1" sz="1500"/>
          </a:p>
        </p:txBody>
      </p:sp>
      <p:sp>
        <p:nvSpPr>
          <p:cNvPr id="85" name="Google Shape;85;p11"/>
          <p:cNvSpPr txBox="1"/>
          <p:nvPr/>
        </p:nvSpPr>
        <p:spPr>
          <a:xfrm>
            <a:off x="988900" y="1279088"/>
            <a:ext cx="10615500" cy="12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Progresso Técnico</a:t>
            </a:r>
            <a:endParaRPr sz="24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pt-BR" sz="24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Desenvolvimento tecnológico</a:t>
            </a:r>
            <a:endParaRPr sz="24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pt-BR" sz="24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Permitiu o crescimento e manutenção da população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277" name="Google Shape;277;p38"/>
          <p:cNvSpPr txBox="1"/>
          <p:nvPr/>
        </p:nvSpPr>
        <p:spPr>
          <a:xfrm>
            <a:off x="1095575" y="5065250"/>
            <a:ext cx="10187400" cy="9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8"/>
          <p:cNvSpPr txBox="1"/>
          <p:nvPr>
            <p:ph idx="1" type="body"/>
          </p:nvPr>
        </p:nvSpPr>
        <p:spPr>
          <a:xfrm>
            <a:off x="376200" y="2042550"/>
            <a:ext cx="11439600" cy="3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Desemprego causado pela IA -&gt; período de transição ou efeito permanente 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Fim da classe média? -&gt; apenas cargos para pessoas altamente treinadas ou para pessoas sem conhecimento algum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A IA multiplica em várias vezes a capacidade das pessoas de alto desempenho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9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284" name="Google Shape;284;p39"/>
          <p:cNvSpPr txBox="1"/>
          <p:nvPr>
            <p:ph idx="1" type="body"/>
          </p:nvPr>
        </p:nvSpPr>
        <p:spPr>
          <a:xfrm>
            <a:off x="1393900" y="5595025"/>
            <a:ext cx="102954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A criação de um novo tipo de monopólio -&gt; monopólio de dados</a:t>
            </a:r>
            <a:endParaRPr/>
          </a:p>
        </p:txBody>
      </p:sp>
      <p:pic>
        <p:nvPicPr>
          <p:cNvPr id="285" name="Google Shape;2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600" y="1268313"/>
            <a:ext cx="5063049" cy="432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3474" y="1837063"/>
            <a:ext cx="4724400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0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292" name="Google Shape;292;p40"/>
          <p:cNvSpPr txBox="1"/>
          <p:nvPr>
            <p:ph idx="1" type="body"/>
          </p:nvPr>
        </p:nvSpPr>
        <p:spPr>
          <a:xfrm>
            <a:off x="1393900" y="5595025"/>
            <a:ext cx="102954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A criação de um novo tipo de monopólio -&gt; monopólio de dados</a:t>
            </a:r>
            <a:endParaRPr/>
          </a:p>
        </p:txBody>
      </p:sp>
      <p:pic>
        <p:nvPicPr>
          <p:cNvPr id="293" name="Google Shape;2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3474" y="1837063"/>
            <a:ext cx="4724400" cy="321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0"/>
          <p:cNvSpPr txBox="1"/>
          <p:nvPr>
            <p:ph idx="1" type="body"/>
          </p:nvPr>
        </p:nvSpPr>
        <p:spPr>
          <a:xfrm>
            <a:off x="859675" y="1837075"/>
            <a:ext cx="59094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84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Crescimento acelerado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Aquisição de startups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Falta de legislação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First Takes all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300" name="Google Shape;300;p41"/>
          <p:cNvSpPr txBox="1"/>
          <p:nvPr>
            <p:ph idx="1" type="body"/>
          </p:nvPr>
        </p:nvSpPr>
        <p:spPr>
          <a:xfrm>
            <a:off x="560900" y="3031350"/>
            <a:ext cx="39351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Data-driven companies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301" name="Google Shape;30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1550" y="1370602"/>
            <a:ext cx="3817401" cy="200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8675" y="3826650"/>
            <a:ext cx="2303149" cy="230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2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308" name="Google Shape;308;p42"/>
          <p:cNvSpPr txBox="1"/>
          <p:nvPr/>
        </p:nvSpPr>
        <p:spPr>
          <a:xfrm>
            <a:off x="952500" y="3016325"/>
            <a:ext cx="10287000" cy="10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/>
              <a:t>O que podemos fazer?</a:t>
            </a:r>
            <a:endParaRPr b="1" sz="4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3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314" name="Google Shape;314;p43"/>
          <p:cNvSpPr txBox="1"/>
          <p:nvPr>
            <p:ph idx="1" type="body"/>
          </p:nvPr>
        </p:nvSpPr>
        <p:spPr>
          <a:xfrm>
            <a:off x="948300" y="1211550"/>
            <a:ext cx="10295400" cy="54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b="1" lang="pt-BR"/>
              <a:t>1) Educação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- Desenvolvimento de IA -&gt; cada vez mais concentrado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- Ferramentas de uso de IA -&gt; cada vez mais disponível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- Capacitar pessoas na área -&gt; maior parte delas já possui uma certa proficiência digital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- </a:t>
            </a:r>
            <a:r>
              <a:rPr i="1" lang="pt-BR"/>
              <a:t>Life long learning </a:t>
            </a:r>
            <a:r>
              <a:rPr lang="pt-BR"/>
              <a:t>-&gt; criação de incentivos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- Maior foco nas áreas sociais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4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320" name="Google Shape;320;p44"/>
          <p:cNvSpPr txBox="1"/>
          <p:nvPr>
            <p:ph idx="1" type="body"/>
          </p:nvPr>
        </p:nvSpPr>
        <p:spPr>
          <a:xfrm>
            <a:off x="948300" y="1211550"/>
            <a:ext cx="5810100" cy="54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b="1" lang="pt-BR"/>
              <a:t>2) Disseminação do conhecimento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- Criação de iniciativas open source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- Revisão de legislação de patentes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- Transmissão de benefícios para países em desenvolvimento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321" name="Google Shape;32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0" y="3216049"/>
            <a:ext cx="4894499" cy="9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5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327" name="Google Shape;327;p45"/>
          <p:cNvSpPr txBox="1"/>
          <p:nvPr>
            <p:ph idx="1" type="body"/>
          </p:nvPr>
        </p:nvSpPr>
        <p:spPr>
          <a:xfrm>
            <a:off x="948300" y="1211550"/>
            <a:ext cx="10733100" cy="54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b="1" lang="pt-BR"/>
              <a:t>3</a:t>
            </a:r>
            <a:r>
              <a:rPr b="1" lang="pt-BR"/>
              <a:t>) Tributações e compensações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- Como compensar um empregado </a:t>
            </a:r>
            <a:r>
              <a:rPr lang="pt-BR"/>
              <a:t>substituído</a:t>
            </a:r>
            <a:r>
              <a:rPr lang="pt-BR"/>
              <a:t> pela IA?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- Como redistribuir os benefícios gerados pela IA?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- Poderíamos cobrar por nossos dados?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6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333" name="Google Shape;333;p46"/>
          <p:cNvSpPr txBox="1"/>
          <p:nvPr>
            <p:ph idx="1" type="body"/>
          </p:nvPr>
        </p:nvSpPr>
        <p:spPr>
          <a:xfrm>
            <a:off x="948300" y="1211550"/>
            <a:ext cx="107331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b="1" lang="pt-BR"/>
              <a:t>3) Tributações e compensações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334" name="Google Shape;33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925" y="2115800"/>
            <a:ext cx="5590475" cy="341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6175" y="2666300"/>
            <a:ext cx="5674800" cy="2716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341" name="Google Shape;341;p47"/>
          <p:cNvSpPr txBox="1"/>
          <p:nvPr>
            <p:ph idx="1" type="body"/>
          </p:nvPr>
        </p:nvSpPr>
        <p:spPr>
          <a:xfrm>
            <a:off x="948300" y="1211550"/>
            <a:ext cx="107331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b="1" lang="pt-BR"/>
              <a:t>4</a:t>
            </a:r>
            <a:r>
              <a:rPr b="1" lang="pt-BR"/>
              <a:t>) Criação de infraestrutura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342" name="Google Shape;34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3200" y="2186900"/>
            <a:ext cx="3504250" cy="350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Definições</a:t>
            </a:r>
            <a:endParaRPr/>
          </a:p>
        </p:txBody>
      </p:sp>
      <p:sp>
        <p:nvSpPr>
          <p:cNvPr id="91" name="Google Shape;91;p12"/>
          <p:cNvSpPr txBox="1"/>
          <p:nvPr>
            <p:ph idx="1" type="body"/>
          </p:nvPr>
        </p:nvSpPr>
        <p:spPr>
          <a:xfrm>
            <a:off x="963356" y="1595725"/>
            <a:ext cx="9052500" cy="43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pt-BR"/>
              <a:t>Marginalização Social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Ser marginalizado significa estar separado da sociedade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Fenômeno</a:t>
            </a:r>
            <a:r>
              <a:rPr lang="pt-BR"/>
              <a:t> social envolvendo vários fatores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Insuficiência</a:t>
            </a:r>
            <a:r>
              <a:rPr lang="pt-BR"/>
              <a:t> orçamentária aliada a falta de oportunidade são o pivô: desigualdade social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8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348" name="Google Shape;348;p48"/>
          <p:cNvSpPr txBox="1"/>
          <p:nvPr>
            <p:ph idx="1" type="body"/>
          </p:nvPr>
        </p:nvSpPr>
        <p:spPr>
          <a:xfrm>
            <a:off x="948300" y="1211550"/>
            <a:ext cx="107331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b="1" lang="pt-BR"/>
              <a:t>5</a:t>
            </a:r>
            <a:r>
              <a:rPr b="1" lang="pt-BR"/>
              <a:t>) Redução de jornada de trabalho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349" name="Google Shape;34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8212" y="2290650"/>
            <a:ext cx="3815575" cy="381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9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Artificial: o futuro do desemprego</a:t>
            </a:r>
            <a:endParaRPr/>
          </a:p>
        </p:txBody>
      </p:sp>
      <p:sp>
        <p:nvSpPr>
          <p:cNvPr id="355" name="Google Shape;355;p49"/>
          <p:cNvSpPr txBox="1"/>
          <p:nvPr>
            <p:ph idx="1" type="body"/>
          </p:nvPr>
        </p:nvSpPr>
        <p:spPr>
          <a:xfrm>
            <a:off x="688425" y="3089650"/>
            <a:ext cx="107331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b="1" lang="pt-BR"/>
              <a:t>Inteligência Artificial: </a:t>
            </a:r>
            <a:endParaRPr b="1"/>
          </a:p>
          <a:p>
            <a:pPr indent="0" lvl="0" marL="0" rtl="0" algn="ctr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b="1" lang="pt-BR"/>
              <a:t>Aumento ou redução das desigualdades? 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0"/>
          <p:cNvSpPr txBox="1"/>
          <p:nvPr>
            <p:ph idx="1" type="body"/>
          </p:nvPr>
        </p:nvSpPr>
        <p:spPr>
          <a:xfrm>
            <a:off x="1074616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84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O progresso </a:t>
            </a:r>
            <a:r>
              <a:rPr lang="pt-BR"/>
              <a:t>técnico</a:t>
            </a:r>
            <a:r>
              <a:rPr lang="pt-BR"/>
              <a:t> é necessário e faz parte do desenvolvimento natural da sociedade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0"/>
          <p:cNvSpPr txBox="1"/>
          <p:nvPr>
            <p:ph idx="2" type="body"/>
          </p:nvPr>
        </p:nvSpPr>
        <p:spPr>
          <a:xfrm>
            <a:off x="5844551" y="1904175"/>
            <a:ext cx="58167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Qual o objetivo?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Quem pode acessar?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Tal tecnologia corrobora para a desigualdade social?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Quem</a:t>
            </a:r>
            <a:r>
              <a:rPr lang="pt-BR"/>
              <a:t> pode ser prejudicado na </a:t>
            </a:r>
            <a:r>
              <a:rPr lang="pt-BR"/>
              <a:t>dinâmica</a:t>
            </a:r>
            <a:r>
              <a:rPr lang="pt-BR"/>
              <a:t> social?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Quais ações podemos tomar?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0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Conclusão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1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Referências</a:t>
            </a:r>
            <a:endParaRPr/>
          </a:p>
        </p:txBody>
      </p:sp>
      <p:sp>
        <p:nvSpPr>
          <p:cNvPr id="368" name="Google Shape;368;p51"/>
          <p:cNvSpPr txBox="1"/>
          <p:nvPr/>
        </p:nvSpPr>
        <p:spPr>
          <a:xfrm>
            <a:off x="791300" y="1554850"/>
            <a:ext cx="10689600" cy="45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[1] McKinsey &amp; Company, </a:t>
            </a:r>
            <a:r>
              <a:rPr b="1" lang="pt-BR"/>
              <a:t>Brazil Digital Report</a:t>
            </a:r>
            <a:r>
              <a:rPr lang="pt-BR"/>
              <a:t>, 1ª Edição, abril de 2019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[2]  DEMO, P. </a:t>
            </a:r>
            <a:r>
              <a:rPr b="1" lang="pt-BR"/>
              <a:t>Política social do conhecimento: </a:t>
            </a:r>
            <a:r>
              <a:rPr lang="pt-BR"/>
              <a:t>sobre futuros do combate à pobreza. Petrópolis (RJ) : Vozes, 1999.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[3] SANTOS, Laymert G. </a:t>
            </a:r>
            <a:r>
              <a:rPr b="1" lang="pt-BR"/>
              <a:t>Politizar as novas tecnologias</a:t>
            </a:r>
            <a:r>
              <a:rPr lang="pt-BR"/>
              <a:t>: o impacto sócio-técnico da informação digital e genética. São Paulo : Editora 34, 2003.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[4] </a:t>
            </a:r>
            <a:r>
              <a:rPr lang="pt-BR">
                <a:solidFill>
                  <a:schemeClr val="dk1"/>
                </a:solidFill>
              </a:rPr>
              <a:t>CORTEZ </a:t>
            </a:r>
            <a:r>
              <a:rPr lang="pt-BR"/>
              <a:t>Id. </a:t>
            </a:r>
            <a:r>
              <a:rPr b="1" lang="pt-BR"/>
              <a:t>Educação pelo avesso</a:t>
            </a:r>
            <a:r>
              <a:rPr lang="pt-BR"/>
              <a:t>: assistência como direito e como problema. São Paulo: 2000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/>
          <p:nvPr>
            <p:ph idx="1" type="body"/>
          </p:nvPr>
        </p:nvSpPr>
        <p:spPr>
          <a:xfrm>
            <a:off x="1074616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84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Índice de Gini: 0 a 1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Representação da desigualdade social</a:t>
            </a:r>
            <a:endParaRPr/>
          </a:p>
        </p:txBody>
      </p:sp>
      <p:sp>
        <p:nvSpPr>
          <p:cNvPr id="97" name="Google Shape;97;p13"/>
          <p:cNvSpPr txBox="1"/>
          <p:nvPr>
            <p:ph type="title"/>
          </p:nvPr>
        </p:nvSpPr>
        <p:spPr>
          <a:xfrm>
            <a:off x="1074616" y="1148835"/>
            <a:ext cx="9960600" cy="683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Brasil atualmente</a:t>
            </a:r>
            <a:endParaRPr/>
          </a:p>
        </p:txBody>
      </p:sp>
      <p:sp>
        <p:nvSpPr>
          <p:cNvPr id="98" name="Google Shape;98;p13"/>
          <p:cNvSpPr txBox="1"/>
          <p:nvPr>
            <p:ph idx="2" type="body"/>
          </p:nvPr>
        </p:nvSpPr>
        <p:spPr>
          <a:xfrm>
            <a:off x="6510896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3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Sociedade x Tecnologia</a:t>
            </a:r>
            <a:endParaRPr/>
          </a:p>
        </p:txBody>
      </p:sp>
      <p:pic>
        <p:nvPicPr>
          <p:cNvPr id="100" name="Google Shape;10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0481" y="1148825"/>
            <a:ext cx="5473869" cy="501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/>
          <p:nvPr>
            <p:ph type="title"/>
          </p:nvPr>
        </p:nvSpPr>
        <p:spPr>
          <a:xfrm>
            <a:off x="1074616" y="1148835"/>
            <a:ext cx="9960600" cy="683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Brasil atualmente</a:t>
            </a:r>
            <a:endParaRPr/>
          </a:p>
        </p:txBody>
      </p:sp>
      <p:sp>
        <p:nvSpPr>
          <p:cNvPr id="106" name="Google Shape;106;p14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Sociedade x Tecnologia</a:t>
            </a:r>
            <a:endParaRPr/>
          </a:p>
        </p:txBody>
      </p:sp>
      <p:pic>
        <p:nvPicPr>
          <p:cNvPr id="107" name="Google Shape;10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775" y="2001751"/>
            <a:ext cx="4843308" cy="417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3668" y="2001750"/>
            <a:ext cx="4643907" cy="417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/>
          <p:nvPr/>
        </p:nvSpPr>
        <p:spPr>
          <a:xfrm>
            <a:off x="7300925" y="6175950"/>
            <a:ext cx="82296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Revista Você S/A edição julho 2019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>
            <p:ph idx="1" type="body"/>
          </p:nvPr>
        </p:nvSpPr>
        <p:spPr>
          <a:xfrm>
            <a:off x="1074616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84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Onde o progresso chega?</a:t>
            </a:r>
            <a:endParaRPr/>
          </a:p>
          <a:p>
            <a:pPr indent="0" lvl="0" marL="457200" rtl="0" algn="l"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pt-BR"/>
              <a:t>O progresso técnico por si não causa marginalização, mas a dinâmica social os relaciona</a:t>
            </a:r>
            <a:endParaRPr/>
          </a:p>
          <a:p>
            <a:pPr indent="0" lvl="0" marL="914400" rtl="0" algn="l"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5"/>
          <p:cNvSpPr txBox="1"/>
          <p:nvPr>
            <p:ph type="title"/>
          </p:nvPr>
        </p:nvSpPr>
        <p:spPr>
          <a:xfrm>
            <a:off x="1074616" y="1148835"/>
            <a:ext cx="9960600" cy="683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Progresso x Marginalização</a:t>
            </a:r>
            <a:endParaRPr/>
          </a:p>
        </p:txBody>
      </p:sp>
      <p:sp>
        <p:nvSpPr>
          <p:cNvPr id="116" name="Google Shape;116;p15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Sociedade x Tecnologia</a:t>
            </a:r>
            <a:endParaRPr/>
          </a:p>
        </p:txBody>
      </p:sp>
      <p:pic>
        <p:nvPicPr>
          <p:cNvPr id="117" name="Google Shape;11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3697" y="1832225"/>
            <a:ext cx="5712353" cy="380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/>
          <p:nvPr>
            <p:ph idx="1" type="body"/>
          </p:nvPr>
        </p:nvSpPr>
        <p:spPr>
          <a:xfrm>
            <a:off x="1074616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84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Sociedade é fruto das relações entre os homens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Relações que </a:t>
            </a:r>
            <a:r>
              <a:rPr lang="pt-BR"/>
              <a:t>interferem</a:t>
            </a:r>
            <a:r>
              <a:rPr lang="pt-BR"/>
              <a:t> na lógica do seu próprio sistema: “sistema retroalimentado”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6"/>
          <p:cNvSpPr txBox="1"/>
          <p:nvPr>
            <p:ph type="title"/>
          </p:nvPr>
        </p:nvSpPr>
        <p:spPr>
          <a:xfrm>
            <a:off x="1074616" y="1148835"/>
            <a:ext cx="9960600" cy="683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C</a:t>
            </a:r>
            <a:r>
              <a:rPr lang="pt-BR">
                <a:solidFill>
                  <a:schemeClr val="dk1"/>
                </a:solidFill>
              </a:rPr>
              <a:t>omo Tecnologia e sociedade se relacionam?</a:t>
            </a:r>
            <a:endParaRPr/>
          </a:p>
        </p:txBody>
      </p:sp>
      <p:sp>
        <p:nvSpPr>
          <p:cNvPr id="124" name="Google Shape;124;p16"/>
          <p:cNvSpPr txBox="1"/>
          <p:nvPr>
            <p:ph idx="2" type="body"/>
          </p:nvPr>
        </p:nvSpPr>
        <p:spPr>
          <a:xfrm>
            <a:off x="6510896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Desenvolvimento </a:t>
            </a:r>
            <a:r>
              <a:rPr lang="pt-BR"/>
              <a:t>tecnológico gera transformações sociais</a:t>
            </a:r>
            <a:r>
              <a:rPr lang="pt-BR"/>
              <a:t>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Transformações sociais geram demandas </a:t>
            </a:r>
            <a:r>
              <a:rPr lang="pt-BR"/>
              <a:t>tecnológicas</a:t>
            </a:r>
            <a:r>
              <a:rPr lang="pt-BR"/>
              <a:t>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Fenômenos</a:t>
            </a:r>
            <a:r>
              <a:rPr lang="pt-BR"/>
              <a:t> indissociáveis</a:t>
            </a:r>
            <a:endParaRPr/>
          </a:p>
        </p:txBody>
      </p:sp>
      <p:sp>
        <p:nvSpPr>
          <p:cNvPr id="125" name="Google Shape;125;p16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Sociedade x Tecnologia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/>
          <p:nvPr>
            <p:ph idx="1" type="body"/>
          </p:nvPr>
        </p:nvSpPr>
        <p:spPr>
          <a:xfrm>
            <a:off x="1074616" y="1987463"/>
            <a:ext cx="4451400" cy="417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84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Revolução industrial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Acelerado desenvolvimento </a:t>
            </a:r>
            <a:r>
              <a:rPr lang="pt-BR"/>
              <a:t>tecnológico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Novo modo de produção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“Sociedade da Tecnologia”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7"/>
          <p:cNvSpPr txBox="1"/>
          <p:nvPr>
            <p:ph type="title"/>
          </p:nvPr>
        </p:nvSpPr>
        <p:spPr>
          <a:xfrm>
            <a:off x="1074616" y="1148835"/>
            <a:ext cx="9960600" cy="683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Como Tecnologia e sociedade se relacionam?</a:t>
            </a:r>
            <a:endParaRPr/>
          </a:p>
        </p:txBody>
      </p:sp>
      <p:sp>
        <p:nvSpPr>
          <p:cNvPr id="132" name="Google Shape;132;p17"/>
          <p:cNvSpPr txBox="1"/>
          <p:nvPr>
            <p:ph idx="3" type="title"/>
          </p:nvPr>
        </p:nvSpPr>
        <p:spPr>
          <a:xfrm>
            <a:off x="2313525" y="261700"/>
            <a:ext cx="74829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Sociedade x Tecnologia</a:t>
            </a:r>
            <a:endParaRPr/>
          </a:p>
        </p:txBody>
      </p:sp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8400" y="1987477"/>
            <a:ext cx="5212576" cy="331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ide mestre">
  <a:themeElements>
    <a:clrScheme name="Vortrag HEXATeam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ide mestre">
  <a:themeElements>
    <a:clrScheme name="Vortrag HEXATeam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